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88" r:id="rId7"/>
    <p:sldId id="268" r:id="rId8"/>
    <p:sldId id="264" r:id="rId9"/>
    <p:sldId id="287" r:id="rId10"/>
    <p:sldId id="262" r:id="rId11"/>
    <p:sldId id="263" r:id="rId12"/>
    <p:sldId id="285" r:id="rId13"/>
    <p:sldId id="289" r:id="rId14"/>
    <p:sldId id="290" r:id="rId15"/>
    <p:sldId id="291" r:id="rId16"/>
    <p:sldId id="292" r:id="rId17"/>
    <p:sldId id="293" r:id="rId18"/>
    <p:sldId id="281" r:id="rId19"/>
    <p:sldId id="270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mbria" panose="02040503050406030204" pitchFamily="18" charset="0"/>
      <p:regular r:id="rId26"/>
      <p:bold r:id="rId27"/>
      <p:italic r:id="rId28"/>
      <p:boldItalic r:id="rId29"/>
    </p:embeddedFont>
    <p:embeddedFont>
      <p:font typeface="Fira Sans Extra Condensed Medium" panose="020B0604020202020204" charset="0"/>
      <p:regular r:id="rId30"/>
      <p:bold r:id="rId31"/>
      <p:italic r:id="rId32"/>
      <p:boldItalic r:id="rId33"/>
    </p:embeddedFont>
    <p:embeddedFont>
      <p:font typeface="Hammersmith One" panose="02010703030501060504" pitchFamily="2" charset="0"/>
      <p:regular r:id="rId34"/>
    </p:embeddedFont>
    <p:embeddedFont>
      <p:font typeface="Josefin Sans" pitchFamily="2" charset="0"/>
      <p:regular r:id="rId35"/>
      <p:bold r:id="rId36"/>
      <p:italic r:id="rId37"/>
      <p:boldItalic r:id="rId38"/>
    </p:embeddedFont>
    <p:embeddedFont>
      <p:font typeface="Lato" panose="020F0502020204030203" pitchFamily="34" charset="0"/>
      <p:regular r:id="rId39"/>
      <p:bold r:id="rId40"/>
      <p:italic r:id="rId41"/>
      <p:boldItalic r:id="rId42"/>
    </p:embeddedFont>
    <p:embeddedFont>
      <p:font typeface="Poppins" panose="00000500000000000000" pitchFamily="2" charset="0"/>
      <p:regular r:id="rId43"/>
      <p:bold r:id="rId44"/>
      <p:italic r:id="rId45"/>
      <p:boldItalic r:id="rId46"/>
    </p:embeddedFont>
    <p:embeddedFont>
      <p:font typeface="Roboto Condensed Light" panose="02000000000000000000" pitchFamily="2" charset="0"/>
      <p:regular r:id="rId47"/>
      <p:italic r:id="rId48"/>
    </p:embeddedFont>
    <p:embeddedFont>
      <p:font typeface="Source Sans Pro" panose="020B050303040302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4D10B0-BAD0-4FB7-9B77-F90B28147235}">
  <a:tblStyle styleId="{6A4D10B0-BAD0-4FB7-9B77-F90B281472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font" Target="fonts/font26.fntdata"/><Relationship Id="rId50" Type="http://schemas.openxmlformats.org/officeDocument/2006/relationships/font" Target="fonts/font29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font" Target="fonts/font2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font" Target="fonts/font20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font" Target="fonts/font24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49" Type="http://schemas.openxmlformats.org/officeDocument/2006/relationships/font" Target="fonts/font28.fntdata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52" Type="http://schemas.openxmlformats.org/officeDocument/2006/relationships/font" Target="fonts/font3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font" Target="fonts/font27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30.fntdata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urav Sengar" userId="be606f67ec4068b2" providerId="LiveId" clId="{BE4C9D87-2A22-485E-8FB2-95DCD06E89C1}"/>
    <pc:docChg chg="undo custSel addSld modSld">
      <pc:chgData name="Gaurav Sengar" userId="be606f67ec4068b2" providerId="LiveId" clId="{BE4C9D87-2A22-485E-8FB2-95DCD06E89C1}" dt="2023-05-30T00:10:07.065" v="660"/>
      <pc:docMkLst>
        <pc:docMk/>
      </pc:docMkLst>
      <pc:sldChg chg="addSp modSp mod modAnim">
        <pc:chgData name="Gaurav Sengar" userId="be606f67ec4068b2" providerId="LiveId" clId="{BE4C9D87-2A22-485E-8FB2-95DCD06E89C1}" dt="2023-05-29T23:42:42.411" v="376"/>
        <pc:sldMkLst>
          <pc:docMk/>
          <pc:sldMk cId="0" sldId="256"/>
        </pc:sldMkLst>
        <pc:spChg chg="add mod">
          <ac:chgData name="Gaurav Sengar" userId="be606f67ec4068b2" providerId="LiveId" clId="{BE4C9D87-2A22-485E-8FB2-95DCD06E89C1}" dt="2023-05-29T14:41:22.263" v="31" actId="207"/>
          <ac:spMkLst>
            <pc:docMk/>
            <pc:sldMk cId="0" sldId="256"/>
            <ac:spMk id="2" creationId="{AA7D0B04-FAB4-BEBE-A3A6-A8147CAEE9C2}"/>
          </ac:spMkLst>
        </pc:spChg>
        <pc:spChg chg="mod">
          <ac:chgData name="Gaurav Sengar" userId="be606f67ec4068b2" providerId="LiveId" clId="{BE4C9D87-2A22-485E-8FB2-95DCD06E89C1}" dt="2023-05-29T14:41:00.375" v="24" actId="207"/>
          <ac:spMkLst>
            <pc:docMk/>
            <pc:sldMk cId="0" sldId="256"/>
            <ac:spMk id="254" creationId="{00000000-0000-0000-0000-000000000000}"/>
          </ac:spMkLst>
        </pc:spChg>
      </pc:sldChg>
      <pc:sldChg chg="modSp mod">
        <pc:chgData name="Gaurav Sengar" userId="be606f67ec4068b2" providerId="LiveId" clId="{BE4C9D87-2A22-485E-8FB2-95DCD06E89C1}" dt="2023-05-30T00:01:14.305" v="536" actId="1076"/>
        <pc:sldMkLst>
          <pc:docMk/>
          <pc:sldMk cId="0" sldId="257"/>
        </pc:sldMkLst>
        <pc:spChg chg="mod">
          <ac:chgData name="Gaurav Sengar" userId="be606f67ec4068b2" providerId="LiveId" clId="{BE4C9D87-2A22-485E-8FB2-95DCD06E89C1}" dt="2023-05-30T00:00:47.890" v="534" actId="1076"/>
          <ac:spMkLst>
            <pc:docMk/>
            <pc:sldMk cId="0" sldId="257"/>
            <ac:spMk id="5" creationId="{C190D693-FCDE-2967-4C49-F7EDF5AA90BA}"/>
          </ac:spMkLst>
        </pc:spChg>
        <pc:spChg chg="mod">
          <ac:chgData name="Gaurav Sengar" userId="be606f67ec4068b2" providerId="LiveId" clId="{BE4C9D87-2A22-485E-8FB2-95DCD06E89C1}" dt="2023-05-30T00:01:14.305" v="536" actId="1076"/>
          <ac:spMkLst>
            <pc:docMk/>
            <pc:sldMk cId="0" sldId="257"/>
            <ac:spMk id="309" creationId="{00000000-0000-0000-0000-000000000000}"/>
          </ac:spMkLst>
        </pc:spChg>
      </pc:sldChg>
      <pc:sldChg chg="modSp mod">
        <pc:chgData name="Gaurav Sengar" userId="be606f67ec4068b2" providerId="LiveId" clId="{BE4C9D87-2A22-485E-8FB2-95DCD06E89C1}" dt="2023-05-30T00:01:47.976" v="538"/>
        <pc:sldMkLst>
          <pc:docMk/>
          <pc:sldMk cId="0" sldId="258"/>
        </pc:sldMkLst>
        <pc:spChg chg="mod">
          <ac:chgData name="Gaurav Sengar" userId="be606f67ec4068b2" providerId="LiveId" clId="{BE4C9D87-2A22-485E-8FB2-95DCD06E89C1}" dt="2023-05-30T00:01:47.976" v="538"/>
          <ac:spMkLst>
            <pc:docMk/>
            <pc:sldMk cId="0" sldId="258"/>
            <ac:spMk id="4" creationId="{2A214F4E-CD9C-30C8-B6D6-7345DC3BBC05}"/>
          </ac:spMkLst>
        </pc:spChg>
        <pc:spChg chg="mod">
          <ac:chgData name="Gaurav Sengar" userId="be606f67ec4068b2" providerId="LiveId" clId="{BE4C9D87-2A22-485E-8FB2-95DCD06E89C1}" dt="2023-05-29T14:46:34.200" v="46" actId="403"/>
          <ac:spMkLst>
            <pc:docMk/>
            <pc:sldMk cId="0" sldId="258"/>
            <ac:spMk id="328" creationId="{00000000-0000-0000-0000-000000000000}"/>
          </ac:spMkLst>
        </pc:spChg>
      </pc:sldChg>
      <pc:sldChg chg="modSp mod modAnim">
        <pc:chgData name="Gaurav Sengar" userId="be606f67ec4068b2" providerId="LiveId" clId="{BE4C9D87-2A22-485E-8FB2-95DCD06E89C1}" dt="2023-05-30T00:02:17.098" v="543" actId="1076"/>
        <pc:sldMkLst>
          <pc:docMk/>
          <pc:sldMk cId="0" sldId="259"/>
        </pc:sldMkLst>
        <pc:spChg chg="mod">
          <ac:chgData name="Gaurav Sengar" userId="be606f67ec4068b2" providerId="LiveId" clId="{BE4C9D87-2A22-485E-8FB2-95DCD06E89C1}" dt="2023-05-29T14:51:01.948" v="73" actId="1076"/>
          <ac:spMkLst>
            <pc:docMk/>
            <pc:sldMk cId="0" sldId="259"/>
            <ac:spMk id="362" creationId="{00000000-0000-0000-0000-000000000000}"/>
          </ac:spMkLst>
        </pc:spChg>
        <pc:spChg chg="mod">
          <ac:chgData name="Gaurav Sengar" userId="be606f67ec4068b2" providerId="LiveId" clId="{BE4C9D87-2A22-485E-8FB2-95DCD06E89C1}" dt="2023-05-30T00:02:17.098" v="543" actId="1076"/>
          <ac:spMkLst>
            <pc:docMk/>
            <pc:sldMk cId="0" sldId="259"/>
            <ac:spMk id="363" creationId="{00000000-0000-0000-0000-000000000000}"/>
          </ac:spMkLst>
        </pc:spChg>
        <pc:spChg chg="mod">
          <ac:chgData name="Gaurav Sengar" userId="be606f67ec4068b2" providerId="LiveId" clId="{BE4C9D87-2A22-485E-8FB2-95DCD06E89C1}" dt="2023-05-30T00:02:07.460" v="542"/>
          <ac:spMkLst>
            <pc:docMk/>
            <pc:sldMk cId="0" sldId="259"/>
            <ac:spMk id="364" creationId="{00000000-0000-0000-0000-000000000000}"/>
          </ac:spMkLst>
        </pc:spChg>
        <pc:spChg chg="mod">
          <ac:chgData name="Gaurav Sengar" userId="be606f67ec4068b2" providerId="LiveId" clId="{BE4C9D87-2A22-485E-8FB2-95DCD06E89C1}" dt="2023-05-29T14:50:01.529" v="62" actId="1076"/>
          <ac:spMkLst>
            <pc:docMk/>
            <pc:sldMk cId="0" sldId="259"/>
            <ac:spMk id="410" creationId="{00000000-0000-0000-0000-000000000000}"/>
          </ac:spMkLst>
        </pc:spChg>
        <pc:grpChg chg="mod">
          <ac:chgData name="Gaurav Sengar" userId="be606f67ec4068b2" providerId="LiveId" clId="{BE4C9D87-2A22-485E-8FB2-95DCD06E89C1}" dt="2023-05-29T14:49:54.764" v="60" actId="1076"/>
          <ac:grpSpMkLst>
            <pc:docMk/>
            <pc:sldMk cId="0" sldId="259"/>
            <ac:grpSpMk id="373" creationId="{00000000-0000-0000-0000-000000000000}"/>
          </ac:grpSpMkLst>
        </pc:grpChg>
        <pc:grpChg chg="mod">
          <ac:chgData name="Gaurav Sengar" userId="be606f67ec4068b2" providerId="LiveId" clId="{BE4C9D87-2A22-485E-8FB2-95DCD06E89C1}" dt="2023-05-29T14:50:05.571" v="63" actId="1076"/>
          <ac:grpSpMkLst>
            <pc:docMk/>
            <pc:sldMk cId="0" sldId="259"/>
            <ac:grpSpMk id="397" creationId="{00000000-0000-0000-0000-000000000000}"/>
          </ac:grpSpMkLst>
        </pc:grpChg>
        <pc:grpChg chg="mod">
          <ac:chgData name="Gaurav Sengar" userId="be606f67ec4068b2" providerId="LiveId" clId="{BE4C9D87-2A22-485E-8FB2-95DCD06E89C1}" dt="2023-05-29T14:50:18.015" v="65" actId="1076"/>
          <ac:grpSpMkLst>
            <pc:docMk/>
            <pc:sldMk cId="0" sldId="259"/>
            <ac:grpSpMk id="405" creationId="{00000000-0000-0000-0000-000000000000}"/>
          </ac:grpSpMkLst>
        </pc:grpChg>
      </pc:sldChg>
      <pc:sldChg chg="modSp mod modAnim">
        <pc:chgData name="Gaurav Sengar" userId="be606f67ec4068b2" providerId="LiveId" clId="{BE4C9D87-2A22-485E-8FB2-95DCD06E89C1}" dt="2023-05-30T00:02:29.758" v="545"/>
        <pc:sldMkLst>
          <pc:docMk/>
          <pc:sldMk cId="0" sldId="260"/>
        </pc:sldMkLst>
        <pc:spChg chg="mod">
          <ac:chgData name="Gaurav Sengar" userId="be606f67ec4068b2" providerId="LiveId" clId="{BE4C9D87-2A22-485E-8FB2-95DCD06E89C1}" dt="2023-05-30T00:02:29.758" v="545"/>
          <ac:spMkLst>
            <pc:docMk/>
            <pc:sldMk cId="0" sldId="260"/>
            <ac:spMk id="3" creationId="{E9B082E6-467E-8880-4BE0-F1078E924FE6}"/>
          </ac:spMkLst>
        </pc:spChg>
        <pc:spChg chg="mod">
          <ac:chgData name="Gaurav Sengar" userId="be606f67ec4068b2" providerId="LiveId" clId="{BE4C9D87-2A22-485E-8FB2-95DCD06E89C1}" dt="2023-05-29T14:54:36.634" v="77" actId="1076"/>
          <ac:spMkLst>
            <pc:docMk/>
            <pc:sldMk cId="0" sldId="260"/>
            <ac:spMk id="425" creationId="{00000000-0000-0000-0000-000000000000}"/>
          </ac:spMkLst>
        </pc:spChg>
        <pc:spChg chg="mod">
          <ac:chgData name="Gaurav Sengar" userId="be606f67ec4068b2" providerId="LiveId" clId="{BE4C9D87-2A22-485E-8FB2-95DCD06E89C1}" dt="2023-05-29T14:55:55.743" v="90" actId="1076"/>
          <ac:spMkLst>
            <pc:docMk/>
            <pc:sldMk cId="0" sldId="260"/>
            <ac:spMk id="427" creationId="{00000000-0000-0000-0000-000000000000}"/>
          </ac:spMkLst>
        </pc:spChg>
        <pc:spChg chg="mod">
          <ac:chgData name="Gaurav Sengar" userId="be606f67ec4068b2" providerId="LiveId" clId="{BE4C9D87-2A22-485E-8FB2-95DCD06E89C1}" dt="2023-05-29T14:54:42.389" v="78" actId="6549"/>
          <ac:spMkLst>
            <pc:docMk/>
            <pc:sldMk cId="0" sldId="260"/>
            <ac:spMk id="429" creationId="{00000000-0000-0000-0000-000000000000}"/>
          </ac:spMkLst>
        </pc:spChg>
      </pc:sldChg>
      <pc:sldChg chg="modSp mod modAnim">
        <pc:chgData name="Gaurav Sengar" userId="be606f67ec4068b2" providerId="LiveId" clId="{BE4C9D87-2A22-485E-8FB2-95DCD06E89C1}" dt="2023-05-30T00:04:25.037" v="561" actId="1076"/>
        <pc:sldMkLst>
          <pc:docMk/>
          <pc:sldMk cId="0" sldId="262"/>
        </pc:sldMkLst>
        <pc:spChg chg="mod">
          <ac:chgData name="Gaurav Sengar" userId="be606f67ec4068b2" providerId="LiveId" clId="{BE4C9D87-2A22-485E-8FB2-95DCD06E89C1}" dt="2023-05-29T23:53:11.081" v="468" actId="208"/>
          <ac:spMkLst>
            <pc:docMk/>
            <pc:sldMk cId="0" sldId="262"/>
            <ac:spMk id="2" creationId="{BB315171-4802-7CD5-7669-7D3BE5AB3C0E}"/>
          </ac:spMkLst>
        </pc:spChg>
        <pc:spChg chg="mod">
          <ac:chgData name="Gaurav Sengar" userId="be606f67ec4068b2" providerId="LiveId" clId="{BE4C9D87-2A22-485E-8FB2-95DCD06E89C1}" dt="2023-05-29T23:52:47.252" v="461" actId="208"/>
          <ac:spMkLst>
            <pc:docMk/>
            <pc:sldMk cId="0" sldId="262"/>
            <ac:spMk id="3" creationId="{13049A37-03A0-F927-3BB5-22C0727CE69B}"/>
          </ac:spMkLst>
        </pc:spChg>
        <pc:spChg chg="mod">
          <ac:chgData name="Gaurav Sengar" userId="be606f67ec4068b2" providerId="LiveId" clId="{BE4C9D87-2A22-485E-8FB2-95DCD06E89C1}" dt="2023-05-29T23:53:08.415" v="467" actId="208"/>
          <ac:spMkLst>
            <pc:docMk/>
            <pc:sldMk cId="0" sldId="262"/>
            <ac:spMk id="4" creationId="{86DB5451-F464-0AFD-3D8D-3626B8BD858F}"/>
          </ac:spMkLst>
        </pc:spChg>
        <pc:spChg chg="mod">
          <ac:chgData name="Gaurav Sengar" userId="be606f67ec4068b2" providerId="LiveId" clId="{BE4C9D87-2A22-485E-8FB2-95DCD06E89C1}" dt="2023-05-29T23:53:05.724" v="466" actId="208"/>
          <ac:spMkLst>
            <pc:docMk/>
            <pc:sldMk cId="0" sldId="262"/>
            <ac:spMk id="5" creationId="{97B05A58-A289-DE2F-8B94-ADBCD6933A78}"/>
          </ac:spMkLst>
        </pc:spChg>
        <pc:spChg chg="mod">
          <ac:chgData name="Gaurav Sengar" userId="be606f67ec4068b2" providerId="LiveId" clId="{BE4C9D87-2A22-485E-8FB2-95DCD06E89C1}" dt="2023-05-29T23:53:02.459" v="465" actId="208"/>
          <ac:spMkLst>
            <pc:docMk/>
            <pc:sldMk cId="0" sldId="262"/>
            <ac:spMk id="6" creationId="{12D4382D-4DD6-241E-BE4F-483F8802B78A}"/>
          </ac:spMkLst>
        </pc:spChg>
        <pc:spChg chg="mod">
          <ac:chgData name="Gaurav Sengar" userId="be606f67ec4068b2" providerId="LiveId" clId="{BE4C9D87-2A22-485E-8FB2-95DCD06E89C1}" dt="2023-05-29T23:52:59.636" v="464" actId="208"/>
          <ac:spMkLst>
            <pc:docMk/>
            <pc:sldMk cId="0" sldId="262"/>
            <ac:spMk id="7" creationId="{0BBF7582-B58E-2A72-92E4-E02B3B1C3E23}"/>
          </ac:spMkLst>
        </pc:spChg>
        <pc:spChg chg="mod">
          <ac:chgData name="Gaurav Sengar" userId="be606f67ec4068b2" providerId="LiveId" clId="{BE4C9D87-2A22-485E-8FB2-95DCD06E89C1}" dt="2023-05-29T23:52:55.183" v="463" actId="208"/>
          <ac:spMkLst>
            <pc:docMk/>
            <pc:sldMk cId="0" sldId="262"/>
            <ac:spMk id="8" creationId="{0771C23C-BCC5-A9A8-F041-EE60A62D3DFA}"/>
          </ac:spMkLst>
        </pc:spChg>
        <pc:spChg chg="mod">
          <ac:chgData name="Gaurav Sengar" userId="be606f67ec4068b2" providerId="LiveId" clId="{BE4C9D87-2A22-485E-8FB2-95DCD06E89C1}" dt="2023-05-30T00:04:25.037" v="561" actId="1076"/>
          <ac:spMkLst>
            <pc:docMk/>
            <pc:sldMk cId="0" sldId="262"/>
            <ac:spMk id="511" creationId="{00000000-0000-0000-0000-000000000000}"/>
          </ac:spMkLst>
        </pc:spChg>
        <pc:cxnChg chg="mod">
          <ac:chgData name="Gaurav Sengar" userId="be606f67ec4068b2" providerId="LiveId" clId="{BE4C9D87-2A22-485E-8FB2-95DCD06E89C1}" dt="2023-05-29T23:53:16.810" v="470" actId="208"/>
          <ac:cxnSpMkLst>
            <pc:docMk/>
            <pc:sldMk cId="0" sldId="262"/>
            <ac:cxnSpMk id="10" creationId="{EF6B74A5-F127-9DE1-2369-A3E5984E129E}"/>
          </ac:cxnSpMkLst>
        </pc:cxnChg>
        <pc:cxnChg chg="mod">
          <ac:chgData name="Gaurav Sengar" userId="be606f67ec4068b2" providerId="LiveId" clId="{BE4C9D87-2A22-485E-8FB2-95DCD06E89C1}" dt="2023-05-29T23:53:26.678" v="473" actId="208"/>
          <ac:cxnSpMkLst>
            <pc:docMk/>
            <pc:sldMk cId="0" sldId="262"/>
            <ac:cxnSpMk id="12" creationId="{D3E3954E-9E3C-BD30-5764-28431D7CBAD8}"/>
          </ac:cxnSpMkLst>
        </pc:cxnChg>
        <pc:cxnChg chg="mod">
          <ac:chgData name="Gaurav Sengar" userId="be606f67ec4068b2" providerId="LiveId" clId="{BE4C9D87-2A22-485E-8FB2-95DCD06E89C1}" dt="2023-05-29T23:53:13.908" v="469" actId="208"/>
          <ac:cxnSpMkLst>
            <pc:docMk/>
            <pc:sldMk cId="0" sldId="262"/>
            <ac:cxnSpMk id="13" creationId="{44825FEE-C24A-003D-A028-48E7EE02A348}"/>
          </ac:cxnSpMkLst>
        </pc:cxnChg>
        <pc:cxnChg chg="mod">
          <ac:chgData name="Gaurav Sengar" userId="be606f67ec4068b2" providerId="LiveId" clId="{BE4C9D87-2A22-485E-8FB2-95DCD06E89C1}" dt="2023-05-29T23:53:22.693" v="472" actId="208"/>
          <ac:cxnSpMkLst>
            <pc:docMk/>
            <pc:sldMk cId="0" sldId="262"/>
            <ac:cxnSpMk id="15" creationId="{D2149D65-43B9-B138-EF18-5EEB97724B4D}"/>
          </ac:cxnSpMkLst>
        </pc:cxnChg>
        <pc:cxnChg chg="mod">
          <ac:chgData name="Gaurav Sengar" userId="be606f67ec4068b2" providerId="LiveId" clId="{BE4C9D87-2A22-485E-8FB2-95DCD06E89C1}" dt="2023-05-29T23:53:19.320" v="471" actId="208"/>
          <ac:cxnSpMkLst>
            <pc:docMk/>
            <pc:sldMk cId="0" sldId="262"/>
            <ac:cxnSpMk id="16" creationId="{984C6B0B-1EFF-8A84-D616-B81E9489AC92}"/>
          </ac:cxnSpMkLst>
        </pc:cxnChg>
      </pc:sldChg>
      <pc:sldChg chg="modSp mod modAnim">
        <pc:chgData name="Gaurav Sengar" userId="be606f67ec4068b2" providerId="LiveId" clId="{BE4C9D87-2A22-485E-8FB2-95DCD06E89C1}" dt="2023-05-30T00:10:07.065" v="660"/>
        <pc:sldMkLst>
          <pc:docMk/>
          <pc:sldMk cId="0" sldId="263"/>
        </pc:sldMkLst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2" creationId="{C769E807-E931-EF85-539D-EECC6196F383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3" creationId="{61ADEBC0-3EBD-2239-0010-064159BBA188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4" creationId="{52D5415C-AE02-8FED-BAF6-751A76355480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5" creationId="{2C26DCFE-508D-0589-8BC4-0BE3EE3E333A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6" creationId="{7B584038-AD35-E951-CE0D-D0A54C646B3B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8" creationId="{3EB587D6-B5AA-2BDD-8BB6-25EBF276CDA2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9" creationId="{C163AC81-5FDB-D702-E9F0-DA784ED23A69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10" creationId="{85B2A006-82AF-01EC-0171-C3E4074CEA2B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11" creationId="{AA536453-2583-596C-72B4-69B66C34F783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12" creationId="{E93FAC4C-B6FA-27EF-50C9-7DEA4B210F21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13" creationId="{4A97E0FC-1AFA-4A90-FEBE-EA48206F365E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14" creationId="{EC989C51-1B79-538B-8AFA-9D3C69F08AF3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15" creationId="{6206CAA0-3C38-E825-50FC-F626867471B8}"/>
          </ac:spMkLst>
        </pc:spChg>
        <pc:spChg chg="mod">
          <ac:chgData name="Gaurav Sengar" userId="be606f67ec4068b2" providerId="LiveId" clId="{BE4C9D87-2A22-485E-8FB2-95DCD06E89C1}" dt="2023-05-30T00:09:34.863" v="656" actId="14100"/>
          <ac:spMkLst>
            <pc:docMk/>
            <pc:sldMk cId="0" sldId="263"/>
            <ac:spMk id="528" creationId="{00000000-0000-0000-0000-000000000000}"/>
          </ac:spMkLst>
        </pc:spChg>
        <pc:spChg chg="mod">
          <ac:chgData name="Gaurav Sengar" userId="be606f67ec4068b2" providerId="LiveId" clId="{BE4C9D87-2A22-485E-8FB2-95DCD06E89C1}" dt="2023-05-30T00:04:35.606" v="562" actId="1076"/>
          <ac:spMkLst>
            <pc:docMk/>
            <pc:sldMk cId="0" sldId="263"/>
            <ac:spMk id="533" creationId="{00000000-0000-0000-0000-000000000000}"/>
          </ac:spMkLst>
        </pc:sp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17" creationId="{55698BB1-B4E5-0169-6067-547718CD6442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19" creationId="{A637BFC2-12B7-48DF-9CC3-3DBF14370E6B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20" creationId="{361FF065-1D49-378D-B9FE-988A2D4C5F65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21" creationId="{A32568A2-9979-C579-3854-372CB03409F7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22" creationId="{0F3BF482-DADD-8731-0C37-F6D1310C2A2D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23" creationId="{CF433E8B-A998-76A9-B22B-1B22717B14DC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51" creationId="{1A23E358-63EE-1AC4-C037-9F28B0BAE552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52" creationId="{A95D4F0C-95E0-F98D-387D-17D988CD5A39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53" creationId="{660BDF56-06FB-0E4A-2A02-E4F449E3F057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54" creationId="{09E2EBF4-3515-EFD7-202C-66B7DD3B7EA9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55" creationId="{DAE8C816-2845-8BD1-F5F1-24100A686A07}"/>
          </ac:cxnSpMkLst>
        </pc:cxnChg>
        <pc:cxnChg chg="mod">
          <ac:chgData name="Gaurav Sengar" userId="be606f67ec4068b2" providerId="LiveId" clId="{BE4C9D87-2A22-485E-8FB2-95DCD06E89C1}" dt="2023-05-30T00:09:34.863" v="656" actId="14100"/>
          <ac:cxnSpMkLst>
            <pc:docMk/>
            <pc:sldMk cId="0" sldId="263"/>
            <ac:cxnSpMk id="56" creationId="{746F5D4C-20E6-D555-6870-1DEF77831B40}"/>
          </ac:cxnSpMkLst>
        </pc:cxnChg>
      </pc:sldChg>
      <pc:sldChg chg="addSp modSp mod modAnim">
        <pc:chgData name="Gaurav Sengar" userId="be606f67ec4068b2" providerId="LiveId" clId="{BE4C9D87-2A22-485E-8FB2-95DCD06E89C1}" dt="2023-05-30T00:03:35.826" v="554" actId="1076"/>
        <pc:sldMkLst>
          <pc:docMk/>
          <pc:sldMk cId="0" sldId="264"/>
        </pc:sldMkLst>
        <pc:spChg chg="add mod">
          <ac:chgData name="Gaurav Sengar" userId="be606f67ec4068b2" providerId="LiveId" clId="{BE4C9D87-2A22-485E-8FB2-95DCD06E89C1}" dt="2023-05-29T15:07:37.562" v="263" actId="1076"/>
          <ac:spMkLst>
            <pc:docMk/>
            <pc:sldMk cId="0" sldId="264"/>
            <ac:spMk id="2" creationId="{297B338C-B296-BF8D-D0AB-43A0CE3E1594}"/>
          </ac:spMkLst>
        </pc:spChg>
        <pc:spChg chg="mod">
          <ac:chgData name="Gaurav Sengar" userId="be606f67ec4068b2" providerId="LiveId" clId="{BE4C9D87-2A22-485E-8FB2-95DCD06E89C1}" dt="2023-05-29T15:07:10.669" v="261" actId="12"/>
          <ac:spMkLst>
            <pc:docMk/>
            <pc:sldMk cId="0" sldId="264"/>
            <ac:spMk id="9" creationId="{4441C28D-C7BD-E615-218C-3225D7207332}"/>
          </ac:spMkLst>
        </pc:spChg>
        <pc:spChg chg="mod">
          <ac:chgData name="Gaurav Sengar" userId="be606f67ec4068b2" providerId="LiveId" clId="{BE4C9D87-2A22-485E-8FB2-95DCD06E89C1}" dt="2023-05-30T00:03:35.826" v="554" actId="1076"/>
          <ac:spMkLst>
            <pc:docMk/>
            <pc:sldMk cId="0" sldId="264"/>
            <ac:spMk id="557" creationId="{00000000-0000-0000-0000-000000000000}"/>
          </ac:spMkLst>
        </pc:spChg>
      </pc:sldChg>
      <pc:sldChg chg="modSp mod">
        <pc:chgData name="Gaurav Sengar" userId="be606f67ec4068b2" providerId="LiveId" clId="{BE4C9D87-2A22-485E-8FB2-95DCD06E89C1}" dt="2023-05-30T00:03:29.376" v="553"/>
        <pc:sldMkLst>
          <pc:docMk/>
          <pc:sldMk cId="0" sldId="268"/>
        </pc:sldMkLst>
        <pc:spChg chg="mod">
          <ac:chgData name="Gaurav Sengar" userId="be606f67ec4068b2" providerId="LiveId" clId="{BE4C9D87-2A22-485E-8FB2-95DCD06E89C1}" dt="2023-05-30T00:03:19.771" v="550" actId="1076"/>
          <ac:spMkLst>
            <pc:docMk/>
            <pc:sldMk cId="0" sldId="268"/>
            <ac:spMk id="663" creationId="{00000000-0000-0000-0000-000000000000}"/>
          </ac:spMkLst>
        </pc:spChg>
        <pc:spChg chg="mod">
          <ac:chgData name="Gaurav Sengar" userId="be606f67ec4068b2" providerId="LiveId" clId="{BE4C9D87-2A22-485E-8FB2-95DCD06E89C1}" dt="2023-05-30T00:03:29.376" v="553"/>
          <ac:spMkLst>
            <pc:docMk/>
            <pc:sldMk cId="0" sldId="268"/>
            <ac:spMk id="677" creationId="{00000000-0000-0000-0000-000000000000}"/>
          </ac:spMkLst>
        </pc:spChg>
      </pc:sldChg>
      <pc:sldChg chg="modSp mod">
        <pc:chgData name="Gaurav Sengar" userId="be606f67ec4068b2" providerId="LiveId" clId="{BE4C9D87-2A22-485E-8FB2-95DCD06E89C1}" dt="2023-05-29T15:25:23.507" v="365" actId="1076"/>
        <pc:sldMkLst>
          <pc:docMk/>
          <pc:sldMk cId="0" sldId="270"/>
        </pc:sldMkLst>
        <pc:spChg chg="mod">
          <ac:chgData name="Gaurav Sengar" userId="be606f67ec4068b2" providerId="LiveId" clId="{BE4C9D87-2A22-485E-8FB2-95DCD06E89C1}" dt="2023-05-29T15:25:23.507" v="365" actId="1076"/>
          <ac:spMkLst>
            <pc:docMk/>
            <pc:sldMk cId="0" sldId="270"/>
            <ac:spMk id="715" creationId="{00000000-0000-0000-0000-000000000000}"/>
          </ac:spMkLst>
        </pc:spChg>
      </pc:sldChg>
      <pc:sldChg chg="modSp mod">
        <pc:chgData name="Gaurav Sengar" userId="be606f67ec4068b2" providerId="LiveId" clId="{BE4C9D87-2A22-485E-8FB2-95DCD06E89C1}" dt="2023-05-30T00:05:09.420" v="568"/>
        <pc:sldMkLst>
          <pc:docMk/>
          <pc:sldMk cId="0" sldId="281"/>
        </pc:sldMkLst>
        <pc:spChg chg="mod">
          <ac:chgData name="Gaurav Sengar" userId="be606f67ec4068b2" providerId="LiveId" clId="{BE4C9D87-2A22-485E-8FB2-95DCD06E89C1}" dt="2023-05-29T15:24:15.019" v="353" actId="12"/>
          <ac:spMkLst>
            <pc:docMk/>
            <pc:sldMk cId="0" sldId="281"/>
            <ac:spMk id="13" creationId="{0E910361-32DE-57CB-5870-78EDDEEC31C4}"/>
          </ac:spMkLst>
        </pc:spChg>
        <pc:spChg chg="mod">
          <ac:chgData name="Gaurav Sengar" userId="be606f67ec4068b2" providerId="LiveId" clId="{BE4C9D87-2A22-485E-8FB2-95DCD06E89C1}" dt="2023-05-30T00:05:09.420" v="568"/>
          <ac:spMkLst>
            <pc:docMk/>
            <pc:sldMk cId="0" sldId="281"/>
            <ac:spMk id="1268" creationId="{00000000-0000-0000-0000-000000000000}"/>
          </ac:spMkLst>
        </pc:spChg>
      </pc:sldChg>
      <pc:sldChg chg="modSp mod">
        <pc:chgData name="Gaurav Sengar" userId="be606f67ec4068b2" providerId="LiveId" clId="{BE4C9D87-2A22-485E-8FB2-95DCD06E89C1}" dt="2023-05-30T00:05:14.881" v="569"/>
        <pc:sldMkLst>
          <pc:docMk/>
          <pc:sldMk cId="0" sldId="285"/>
        </pc:sldMkLst>
        <pc:spChg chg="mod">
          <ac:chgData name="Gaurav Sengar" userId="be606f67ec4068b2" providerId="LiveId" clId="{BE4C9D87-2A22-485E-8FB2-95DCD06E89C1}" dt="2023-05-29T15:20:59.602" v="341" actId="207"/>
          <ac:spMkLst>
            <pc:docMk/>
            <pc:sldMk cId="0" sldId="285"/>
            <ac:spMk id="11" creationId="{DEEDD229-F30F-BD1A-B343-1837D9163F0B}"/>
          </ac:spMkLst>
        </pc:spChg>
        <pc:spChg chg="mod">
          <ac:chgData name="Gaurav Sengar" userId="be606f67ec4068b2" providerId="LiveId" clId="{BE4C9D87-2A22-485E-8FB2-95DCD06E89C1}" dt="2023-05-29T15:21:54.614" v="343" actId="1076"/>
          <ac:spMkLst>
            <pc:docMk/>
            <pc:sldMk cId="0" sldId="285"/>
            <ac:spMk id="1427" creationId="{00000000-0000-0000-0000-000000000000}"/>
          </ac:spMkLst>
        </pc:spChg>
        <pc:spChg chg="mod">
          <ac:chgData name="Gaurav Sengar" userId="be606f67ec4068b2" providerId="LiveId" clId="{BE4C9D87-2A22-485E-8FB2-95DCD06E89C1}" dt="2023-05-30T00:05:14.881" v="569"/>
          <ac:spMkLst>
            <pc:docMk/>
            <pc:sldMk cId="0" sldId="285"/>
            <ac:spMk id="1444" creationId="{00000000-0000-0000-0000-000000000000}"/>
          </ac:spMkLst>
        </pc:spChg>
        <pc:grpChg chg="mod">
          <ac:chgData name="Gaurav Sengar" userId="be606f67ec4068b2" providerId="LiveId" clId="{BE4C9D87-2A22-485E-8FB2-95DCD06E89C1}" dt="2023-05-29T15:21:51.241" v="342" actId="1076"/>
          <ac:grpSpMkLst>
            <pc:docMk/>
            <pc:sldMk cId="0" sldId="285"/>
            <ac:grpSpMk id="1407" creationId="{00000000-0000-0000-0000-000000000000}"/>
          </ac:grpSpMkLst>
        </pc:grpChg>
      </pc:sldChg>
      <pc:sldChg chg="modSp mod">
        <pc:chgData name="Gaurav Sengar" userId="be606f67ec4068b2" providerId="LiveId" clId="{BE4C9D87-2A22-485E-8FB2-95DCD06E89C1}" dt="2023-05-30T00:04:15.932" v="560"/>
        <pc:sldMkLst>
          <pc:docMk/>
          <pc:sldMk cId="0" sldId="287"/>
        </pc:sldMkLst>
        <pc:spChg chg="mod">
          <ac:chgData name="Gaurav Sengar" userId="be606f67ec4068b2" providerId="LiveId" clId="{BE4C9D87-2A22-485E-8FB2-95DCD06E89C1}" dt="2023-05-29T15:11:26.867" v="268" actId="1076"/>
          <ac:spMkLst>
            <pc:docMk/>
            <pc:sldMk cId="0" sldId="287"/>
            <ac:spMk id="1491" creationId="{00000000-0000-0000-0000-000000000000}"/>
          </ac:spMkLst>
        </pc:spChg>
        <pc:spChg chg="mod">
          <ac:chgData name="Gaurav Sengar" userId="be606f67ec4068b2" providerId="LiveId" clId="{BE4C9D87-2A22-485E-8FB2-95DCD06E89C1}" dt="2023-05-30T00:04:03.455" v="558" actId="207"/>
          <ac:spMkLst>
            <pc:docMk/>
            <pc:sldMk cId="0" sldId="287"/>
            <ac:spMk id="1500" creationId="{00000000-0000-0000-0000-000000000000}"/>
          </ac:spMkLst>
        </pc:spChg>
        <pc:spChg chg="mod">
          <ac:chgData name="Gaurav Sengar" userId="be606f67ec4068b2" providerId="LiveId" clId="{BE4C9D87-2A22-485E-8FB2-95DCD06E89C1}" dt="2023-05-29T15:11:30.448" v="269" actId="1076"/>
          <ac:spMkLst>
            <pc:docMk/>
            <pc:sldMk cId="0" sldId="287"/>
            <ac:spMk id="1511" creationId="{00000000-0000-0000-0000-000000000000}"/>
          </ac:spMkLst>
        </pc:spChg>
        <pc:spChg chg="mod">
          <ac:chgData name="Gaurav Sengar" userId="be606f67ec4068b2" providerId="LiveId" clId="{BE4C9D87-2A22-485E-8FB2-95DCD06E89C1}" dt="2023-05-30T00:04:15.932" v="560"/>
          <ac:spMkLst>
            <pc:docMk/>
            <pc:sldMk cId="0" sldId="287"/>
            <ac:spMk id="1514" creationId="{00000000-0000-0000-0000-000000000000}"/>
          </ac:spMkLst>
        </pc:spChg>
        <pc:grpChg chg="mod">
          <ac:chgData name="Gaurav Sengar" userId="be606f67ec4068b2" providerId="LiveId" clId="{BE4C9D87-2A22-485E-8FB2-95DCD06E89C1}" dt="2023-05-29T15:11:13.202" v="267" actId="1076"/>
          <ac:grpSpMkLst>
            <pc:docMk/>
            <pc:sldMk cId="0" sldId="287"/>
            <ac:grpSpMk id="1492" creationId="{00000000-0000-0000-0000-000000000000}"/>
          </ac:grpSpMkLst>
        </pc:grpChg>
      </pc:sldChg>
      <pc:sldChg chg="addSp delSp modSp new mod modAnim">
        <pc:chgData name="Gaurav Sengar" userId="be606f67ec4068b2" providerId="LiveId" clId="{BE4C9D87-2A22-485E-8FB2-95DCD06E89C1}" dt="2023-05-30T00:02:56.533" v="549" actId="20577"/>
        <pc:sldMkLst>
          <pc:docMk/>
          <pc:sldMk cId="3108204444" sldId="288"/>
        </pc:sldMkLst>
        <pc:spChg chg="del">
          <ac:chgData name="Gaurav Sengar" userId="be606f67ec4068b2" providerId="LiveId" clId="{BE4C9D87-2A22-485E-8FB2-95DCD06E89C1}" dt="2023-05-29T14:55:10.822" v="80" actId="478"/>
          <ac:spMkLst>
            <pc:docMk/>
            <pc:sldMk cId="3108204444" sldId="288"/>
            <ac:spMk id="2" creationId="{A268CF04-758D-74AD-E13D-AB62DF560FEF}"/>
          </ac:spMkLst>
        </pc:spChg>
        <pc:spChg chg="del">
          <ac:chgData name="Gaurav Sengar" userId="be606f67ec4068b2" providerId="LiveId" clId="{BE4C9D87-2A22-485E-8FB2-95DCD06E89C1}" dt="2023-05-29T14:55:14.467" v="81" actId="478"/>
          <ac:spMkLst>
            <pc:docMk/>
            <pc:sldMk cId="3108204444" sldId="288"/>
            <ac:spMk id="3" creationId="{9B5F1D93-4483-BE4B-D8EE-C713DE9655F0}"/>
          </ac:spMkLst>
        </pc:spChg>
        <pc:spChg chg="del mod">
          <ac:chgData name="Gaurav Sengar" userId="be606f67ec4068b2" providerId="LiveId" clId="{BE4C9D87-2A22-485E-8FB2-95DCD06E89C1}" dt="2023-05-29T14:55:18.206" v="83" actId="478"/>
          <ac:spMkLst>
            <pc:docMk/>
            <pc:sldMk cId="3108204444" sldId="288"/>
            <ac:spMk id="4" creationId="{FF13DA60-CACA-EB39-1CC2-FD3D5CA02F0D}"/>
          </ac:spMkLst>
        </pc:spChg>
        <pc:spChg chg="add mod">
          <ac:chgData name="Gaurav Sengar" userId="be606f67ec4068b2" providerId="LiveId" clId="{BE4C9D87-2A22-485E-8FB2-95DCD06E89C1}" dt="2023-05-30T00:02:38.994" v="546"/>
          <ac:spMkLst>
            <pc:docMk/>
            <pc:sldMk cId="3108204444" sldId="288"/>
            <ac:spMk id="6" creationId="{3AB52AFB-0241-F9E7-CC69-A56C32F4F0D3}"/>
          </ac:spMkLst>
        </pc:spChg>
        <pc:spChg chg="add mod">
          <ac:chgData name="Gaurav Sengar" userId="be606f67ec4068b2" providerId="LiveId" clId="{BE4C9D87-2A22-485E-8FB2-95DCD06E89C1}" dt="2023-05-29T14:55:50.308" v="89"/>
          <ac:spMkLst>
            <pc:docMk/>
            <pc:sldMk cId="3108204444" sldId="288"/>
            <ac:spMk id="7" creationId="{5CED5F65-8475-E8E6-AB17-EA615F5CBBB1}"/>
          </ac:spMkLst>
        </pc:spChg>
        <pc:spChg chg="add mod">
          <ac:chgData name="Gaurav Sengar" userId="be606f67ec4068b2" providerId="LiveId" clId="{BE4C9D87-2A22-485E-8FB2-95DCD06E89C1}" dt="2023-05-29T14:56:00.111" v="91"/>
          <ac:spMkLst>
            <pc:docMk/>
            <pc:sldMk cId="3108204444" sldId="288"/>
            <ac:spMk id="8" creationId="{205BC614-459F-14A9-47BF-FBD0B8D3A9B2}"/>
          </ac:spMkLst>
        </pc:spChg>
        <pc:spChg chg="add mod">
          <ac:chgData name="Gaurav Sengar" userId="be606f67ec4068b2" providerId="LiveId" clId="{BE4C9D87-2A22-485E-8FB2-95DCD06E89C1}" dt="2023-05-29T14:56:48.765" v="109"/>
          <ac:spMkLst>
            <pc:docMk/>
            <pc:sldMk cId="3108204444" sldId="288"/>
            <ac:spMk id="9" creationId="{B8FD7BDC-6CBF-14BD-5790-91EC4324F80E}"/>
          </ac:spMkLst>
        </pc:spChg>
        <pc:spChg chg="add mod">
          <ac:chgData name="Gaurav Sengar" userId="be606f67ec4068b2" providerId="LiveId" clId="{BE4C9D87-2A22-485E-8FB2-95DCD06E89C1}" dt="2023-05-29T14:56:48.765" v="109"/>
          <ac:spMkLst>
            <pc:docMk/>
            <pc:sldMk cId="3108204444" sldId="288"/>
            <ac:spMk id="10" creationId="{508EEADA-241A-0FB5-318D-728EFFFF77C0}"/>
          </ac:spMkLst>
        </pc:spChg>
        <pc:spChg chg="add mod">
          <ac:chgData name="Gaurav Sengar" userId="be606f67ec4068b2" providerId="LiveId" clId="{BE4C9D87-2A22-485E-8FB2-95DCD06E89C1}" dt="2023-05-29T14:56:48.765" v="109"/>
          <ac:spMkLst>
            <pc:docMk/>
            <pc:sldMk cId="3108204444" sldId="288"/>
            <ac:spMk id="11" creationId="{4C19D529-97F4-C763-03D8-5A80FEECACD6}"/>
          </ac:spMkLst>
        </pc:spChg>
        <pc:spChg chg="add mod">
          <ac:chgData name="Gaurav Sengar" userId="be606f67ec4068b2" providerId="LiveId" clId="{BE4C9D87-2A22-485E-8FB2-95DCD06E89C1}" dt="2023-05-29T14:56:57.448" v="110"/>
          <ac:spMkLst>
            <pc:docMk/>
            <pc:sldMk cId="3108204444" sldId="288"/>
            <ac:spMk id="12" creationId="{2E9C0012-F177-87DE-CD1D-6874E0012083}"/>
          </ac:spMkLst>
        </pc:spChg>
        <pc:spChg chg="add mod">
          <ac:chgData name="Gaurav Sengar" userId="be606f67ec4068b2" providerId="LiveId" clId="{BE4C9D87-2A22-485E-8FB2-95DCD06E89C1}" dt="2023-05-30T00:02:56.533" v="549" actId="20577"/>
          <ac:spMkLst>
            <pc:docMk/>
            <pc:sldMk cId="3108204444" sldId="288"/>
            <ac:spMk id="13" creationId="{D670F9AB-331A-F4A5-A1FF-7831D27EA4DE}"/>
          </ac:spMkLst>
        </pc:sp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e17652f323_0_23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e17652f323_0_23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ge18dd52992_0_2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" name="Google Shape;1399;ge18dd52992_0_2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e18dd52992_0_1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e18dd52992_0_1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e3812cc931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e3812cc931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e17652f32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e17652f32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e294157389_3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e294157389_3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ge18dd52992_0_2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" name="Google Shape;1484;ge18dd52992_0_2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6075" y="1161150"/>
            <a:ext cx="4864500" cy="26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6075" y="3865893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8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3758108" y="1183875"/>
            <a:ext cx="30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7" name="Google Shape;127;p17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17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" name="Google Shape;129;p17"/>
          <p:cNvSpPr txBox="1">
            <a:spLocks noGrp="1"/>
          </p:cNvSpPr>
          <p:nvPr>
            <p:ph type="ctrTitle" idx="2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3758100" y="1939675"/>
            <a:ext cx="4558200" cy="21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4" name="Google Shape;214;p24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24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" name="Google Shape;216;p24"/>
          <p:cNvSpPr txBox="1">
            <a:spLocks noGrp="1"/>
          </p:cNvSpPr>
          <p:nvPr>
            <p:ph type="ctrTitle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title" idx="2"/>
          </p:nvPr>
        </p:nvSpPr>
        <p:spPr>
          <a:xfrm>
            <a:off x="720000" y="866425"/>
            <a:ext cx="514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TITLE_AND_DESCRIPTION_1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6" name="Google Shape;236;p27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7" name="Google Shape;237;p27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8" name="Google Shape;238;p27"/>
          <p:cNvSpPr txBox="1">
            <a:spLocks noGrp="1"/>
          </p:cNvSpPr>
          <p:nvPr>
            <p:ph type="ctrTitle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SECTION_TITLE_AND_DESCRIPTION_1_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>
            <a:spLocks noGrp="1"/>
          </p:cNvSpPr>
          <p:nvPr>
            <p:ph type="sldNum" idx="12"/>
          </p:nvPr>
        </p:nvSpPr>
        <p:spPr>
          <a:xfrm>
            <a:off x="35752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41" name="Google Shape;241;p28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Google Shape;242;p28"/>
          <p:cNvCxnSpPr/>
          <p:nvPr/>
        </p:nvCxnSpPr>
        <p:spPr>
          <a:xfrm rot="10800000">
            <a:off x="963900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28"/>
          <p:cNvSpPr txBox="1">
            <a:spLocks noGrp="1"/>
          </p:cNvSpPr>
          <p:nvPr>
            <p:ph type="ctrTitle"/>
          </p:nvPr>
        </p:nvSpPr>
        <p:spPr>
          <a:xfrm>
            <a:off x="35752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969649" y="1875138"/>
            <a:ext cx="44925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969649" y="1084663"/>
            <a:ext cx="1429800" cy="1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969649" y="3345438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" name="Google Shape;20;p3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2;p3"/>
          <p:cNvSpPr txBox="1">
            <a:spLocks noGrp="1"/>
          </p:cNvSpPr>
          <p:nvPr>
            <p:ph type="ctrTitle" idx="3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536850"/>
            <a:ext cx="7704000" cy="29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100">
                <a:solidFill>
                  <a:srgbClr val="434343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solidFill>
                  <a:srgbClr val="434343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solidFill>
                  <a:srgbClr val="434343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solidFill>
                  <a:srgbClr val="434343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solidFill>
                  <a:srgbClr val="434343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solidFill>
                  <a:srgbClr val="434343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solidFill>
                  <a:srgbClr val="434343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solidFill>
                  <a:srgbClr val="434343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6" name="Google Shape;26;p4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4"/>
          <p:cNvSpPr txBox="1">
            <a:spLocks noGrp="1"/>
          </p:cNvSpPr>
          <p:nvPr>
            <p:ph type="ctrTitle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 idx="2"/>
          </p:nvPr>
        </p:nvSpPr>
        <p:spPr>
          <a:xfrm>
            <a:off x="720000" y="866425"/>
            <a:ext cx="568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1773431" y="2907125"/>
            <a:ext cx="2970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 idx="2"/>
          </p:nvPr>
        </p:nvSpPr>
        <p:spPr>
          <a:xfrm>
            <a:off x="5209906" y="2907125"/>
            <a:ext cx="2971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5209913" y="3394750"/>
            <a:ext cx="2971200" cy="8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1773631" y="3394750"/>
            <a:ext cx="2970900" cy="8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" name="Google Shape;36;p5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5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5"/>
          <p:cNvSpPr txBox="1">
            <a:spLocks noGrp="1"/>
          </p:cNvSpPr>
          <p:nvPr>
            <p:ph type="ctrTitle" idx="4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title" idx="5"/>
          </p:nvPr>
        </p:nvSpPr>
        <p:spPr>
          <a:xfrm>
            <a:off x="720000" y="866425"/>
            <a:ext cx="365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720000" y="1617525"/>
            <a:ext cx="2830500" cy="10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" name="Google Shape;49;p7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7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7"/>
          <p:cNvSpPr txBox="1">
            <a:spLocks noGrp="1"/>
          </p:cNvSpPr>
          <p:nvPr>
            <p:ph type="ctrTitle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title" idx="2"/>
          </p:nvPr>
        </p:nvSpPr>
        <p:spPr>
          <a:xfrm>
            <a:off x="720000" y="866425"/>
            <a:ext cx="568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868250" y="1148050"/>
            <a:ext cx="4563600" cy="12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5626875" y="3058675"/>
            <a:ext cx="2797200" cy="13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2" hasCustomPrompt="1"/>
          </p:nvPr>
        </p:nvSpPr>
        <p:spPr>
          <a:xfrm>
            <a:off x="722223" y="3292758"/>
            <a:ext cx="2516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3" hasCustomPrompt="1"/>
          </p:nvPr>
        </p:nvSpPr>
        <p:spPr>
          <a:xfrm>
            <a:off x="3457684" y="3292758"/>
            <a:ext cx="2516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 hasCustomPrompt="1"/>
          </p:nvPr>
        </p:nvSpPr>
        <p:spPr>
          <a:xfrm>
            <a:off x="722223" y="2109223"/>
            <a:ext cx="2516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 hasCustomPrompt="1"/>
          </p:nvPr>
        </p:nvSpPr>
        <p:spPr>
          <a:xfrm>
            <a:off x="3457684" y="2109223"/>
            <a:ext cx="2516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6" hasCustomPrompt="1"/>
          </p:nvPr>
        </p:nvSpPr>
        <p:spPr>
          <a:xfrm>
            <a:off x="722223" y="898825"/>
            <a:ext cx="2516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 hasCustomPrompt="1"/>
          </p:nvPr>
        </p:nvSpPr>
        <p:spPr>
          <a:xfrm>
            <a:off x="3457684" y="898825"/>
            <a:ext cx="25161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ctrTitle" idx="8"/>
          </p:nvPr>
        </p:nvSpPr>
        <p:spPr>
          <a:xfrm>
            <a:off x="714175" y="3684122"/>
            <a:ext cx="2516100" cy="3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714175" y="3888474"/>
            <a:ext cx="2516100" cy="5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 idx="9"/>
          </p:nvPr>
        </p:nvSpPr>
        <p:spPr>
          <a:xfrm>
            <a:off x="3457671" y="3684122"/>
            <a:ext cx="2516100" cy="3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3"/>
          </p:nvPr>
        </p:nvSpPr>
        <p:spPr>
          <a:xfrm>
            <a:off x="3457676" y="3888475"/>
            <a:ext cx="2516100" cy="5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1150175" y="2700900"/>
            <a:ext cx="2525" cy="25"/>
          </a:xfrm>
          <a:custGeom>
            <a:avLst/>
            <a:gdLst/>
            <a:ahLst/>
            <a:cxnLst/>
            <a:rect l="l" t="t" r="r" b="b"/>
            <a:pathLst>
              <a:path w="101" h="1" extrusionOk="0">
                <a:moveTo>
                  <a:pt x="101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14"/>
          </p:nvPr>
        </p:nvSpPr>
        <p:spPr>
          <a:xfrm>
            <a:off x="714175" y="2500591"/>
            <a:ext cx="2516100" cy="3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5"/>
          </p:nvPr>
        </p:nvSpPr>
        <p:spPr>
          <a:xfrm>
            <a:off x="714175" y="2704946"/>
            <a:ext cx="2516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 idx="16"/>
          </p:nvPr>
        </p:nvSpPr>
        <p:spPr>
          <a:xfrm>
            <a:off x="3457671" y="2500591"/>
            <a:ext cx="2516100" cy="3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57676" y="2704947"/>
            <a:ext cx="2516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18"/>
          </p:nvPr>
        </p:nvSpPr>
        <p:spPr>
          <a:xfrm>
            <a:off x="714175" y="1290241"/>
            <a:ext cx="2516100" cy="3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14175" y="1494518"/>
            <a:ext cx="2516100" cy="5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ctrTitle" idx="20"/>
          </p:nvPr>
        </p:nvSpPr>
        <p:spPr>
          <a:xfrm>
            <a:off x="3457671" y="1290241"/>
            <a:ext cx="2516100" cy="3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3457676" y="1494519"/>
            <a:ext cx="2516100" cy="5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3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3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13"/>
          <p:cNvSpPr txBox="1">
            <a:spLocks noGrp="1"/>
          </p:cNvSpPr>
          <p:nvPr>
            <p:ph type="ctrTitle" idx="22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title"/>
          </p:nvPr>
        </p:nvSpPr>
        <p:spPr>
          <a:xfrm>
            <a:off x="4212225" y="1875138"/>
            <a:ext cx="37392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2" hasCustomPrompt="1"/>
          </p:nvPr>
        </p:nvSpPr>
        <p:spPr>
          <a:xfrm>
            <a:off x="6521625" y="1084663"/>
            <a:ext cx="1429800" cy="1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 b="1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"/>
          </p:nvPr>
        </p:nvSpPr>
        <p:spPr>
          <a:xfrm>
            <a:off x="5394825" y="3345438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05" name="Google Shape;105;p14"/>
          <p:cNvCxnSpPr/>
          <p:nvPr/>
        </p:nvCxnSpPr>
        <p:spPr>
          <a:xfrm rot="10800000">
            <a:off x="357600" y="705825"/>
            <a:ext cx="842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4"/>
          <p:cNvCxnSpPr/>
          <p:nvPr/>
        </p:nvCxnSpPr>
        <p:spPr>
          <a:xfrm rot="10800000">
            <a:off x="357525" y="4729650"/>
            <a:ext cx="78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Google Shape;107;p14"/>
          <p:cNvSpPr txBox="1">
            <a:spLocks noGrp="1"/>
          </p:cNvSpPr>
          <p:nvPr>
            <p:ph type="ctrTitle" idx="3"/>
          </p:nvPr>
        </p:nvSpPr>
        <p:spPr>
          <a:xfrm>
            <a:off x="6300070" y="234507"/>
            <a:ext cx="24909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00"/>
              <a:buNone/>
              <a:defRPr sz="1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ammersmith One"/>
              <a:buNone/>
              <a:defRPr sz="3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ammersmith One"/>
              <a:buNone/>
              <a:defRPr sz="3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ammersmith One"/>
              <a:buNone/>
              <a:defRPr sz="3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ammersmith One"/>
              <a:buNone/>
              <a:defRPr sz="3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ammersmith One"/>
              <a:buNone/>
              <a:defRPr sz="3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ammersmith One"/>
              <a:buNone/>
              <a:defRPr sz="3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ammersmith One"/>
              <a:buNone/>
              <a:defRPr sz="3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ammersmith One"/>
              <a:buNone/>
              <a:defRPr sz="3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ammersmith One"/>
              <a:buNone/>
              <a:defRPr sz="32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6" r:id="rId6"/>
    <p:sldLayoutId id="2147483658" r:id="rId7"/>
    <p:sldLayoutId id="2147483659" r:id="rId8"/>
    <p:sldLayoutId id="2147483660" r:id="rId9"/>
    <p:sldLayoutId id="2147483663" r:id="rId10"/>
    <p:sldLayoutId id="2147483670" r:id="rId11"/>
    <p:sldLayoutId id="2147483673" r:id="rId12"/>
    <p:sldLayoutId id="2147483674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/>
          <p:nvPr/>
        </p:nvSpPr>
        <p:spPr>
          <a:xfrm>
            <a:off x="5800838" y="1603450"/>
            <a:ext cx="2144100" cy="214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1"/>
          <p:cNvSpPr txBox="1">
            <a:spLocks noGrp="1"/>
          </p:cNvSpPr>
          <p:nvPr>
            <p:ph type="ctrTitle"/>
          </p:nvPr>
        </p:nvSpPr>
        <p:spPr>
          <a:xfrm>
            <a:off x="825380" y="722221"/>
            <a:ext cx="5799153" cy="21855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 err="1">
                <a:solidFill>
                  <a:schemeClr val="bg1">
                    <a:lumMod val="25000"/>
                  </a:schemeClr>
                </a:solidFill>
              </a:rPr>
              <a:t>Powercut</a:t>
            </a:r>
            <a:r>
              <a:rPr lang="en-US" dirty="0">
                <a:solidFill>
                  <a:schemeClr val="bg1">
                    <a:lumMod val="25000"/>
                  </a:schemeClr>
                </a:solidFill>
              </a:rPr>
              <a:t> </a:t>
            </a:r>
            <a:br>
              <a:rPr lang="en-US" dirty="0">
                <a:solidFill>
                  <a:schemeClr val="bg1">
                    <a:lumMod val="2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25000"/>
                  </a:schemeClr>
                </a:solidFill>
              </a:rPr>
              <a:t>Resolver</a:t>
            </a:r>
            <a:endParaRPr lang="en-IN" dirty="0">
              <a:solidFill>
                <a:schemeClr val="bg1">
                  <a:lumMod val="25000"/>
                </a:schemeClr>
              </a:solidFill>
            </a:endParaRPr>
          </a:p>
        </p:txBody>
      </p:sp>
      <p:grpSp>
        <p:nvGrpSpPr>
          <p:cNvPr id="256" name="Google Shape;256;p31"/>
          <p:cNvGrpSpPr/>
          <p:nvPr/>
        </p:nvGrpSpPr>
        <p:grpSpPr>
          <a:xfrm>
            <a:off x="6409768" y="2491065"/>
            <a:ext cx="1412475" cy="1789805"/>
            <a:chOff x="2077225" y="1594300"/>
            <a:chExt cx="899150" cy="1139350"/>
          </a:xfrm>
        </p:grpSpPr>
        <p:sp>
          <p:nvSpPr>
            <p:cNvPr id="257" name="Google Shape;257;p31"/>
            <p:cNvSpPr/>
            <p:nvPr/>
          </p:nvSpPr>
          <p:spPr>
            <a:xfrm>
              <a:off x="2252375" y="1786125"/>
              <a:ext cx="535500" cy="779875"/>
            </a:xfrm>
            <a:custGeom>
              <a:avLst/>
              <a:gdLst/>
              <a:ahLst/>
              <a:cxnLst/>
              <a:rect l="l" t="t" r="r" b="b"/>
              <a:pathLst>
                <a:path w="21420" h="31195" extrusionOk="0">
                  <a:moveTo>
                    <a:pt x="11110" y="0"/>
                  </a:moveTo>
                  <a:lnTo>
                    <a:pt x="10310" y="67"/>
                  </a:lnTo>
                  <a:lnTo>
                    <a:pt x="9542" y="201"/>
                  </a:lnTo>
                  <a:lnTo>
                    <a:pt x="8775" y="367"/>
                  </a:lnTo>
                  <a:lnTo>
                    <a:pt x="8041" y="601"/>
                  </a:lnTo>
                  <a:lnTo>
                    <a:pt x="7274" y="868"/>
                  </a:lnTo>
                  <a:lnTo>
                    <a:pt x="6573" y="1168"/>
                  </a:lnTo>
                  <a:lnTo>
                    <a:pt x="5872" y="1535"/>
                  </a:lnTo>
                  <a:lnTo>
                    <a:pt x="5205" y="1969"/>
                  </a:lnTo>
                  <a:lnTo>
                    <a:pt x="4571" y="2436"/>
                  </a:lnTo>
                  <a:lnTo>
                    <a:pt x="3971" y="2936"/>
                  </a:lnTo>
                  <a:lnTo>
                    <a:pt x="3437" y="3470"/>
                  </a:lnTo>
                  <a:lnTo>
                    <a:pt x="2903" y="4037"/>
                  </a:lnTo>
                  <a:lnTo>
                    <a:pt x="2403" y="4638"/>
                  </a:lnTo>
                  <a:lnTo>
                    <a:pt x="1969" y="5305"/>
                  </a:lnTo>
                  <a:lnTo>
                    <a:pt x="1569" y="5972"/>
                  </a:lnTo>
                  <a:lnTo>
                    <a:pt x="1202" y="6640"/>
                  </a:lnTo>
                  <a:lnTo>
                    <a:pt x="901" y="7373"/>
                  </a:lnTo>
                  <a:lnTo>
                    <a:pt x="634" y="8107"/>
                  </a:lnTo>
                  <a:lnTo>
                    <a:pt x="401" y="8841"/>
                  </a:lnTo>
                  <a:lnTo>
                    <a:pt x="234" y="9609"/>
                  </a:lnTo>
                  <a:lnTo>
                    <a:pt x="101" y="10376"/>
                  </a:lnTo>
                  <a:lnTo>
                    <a:pt x="34" y="11143"/>
                  </a:lnTo>
                  <a:lnTo>
                    <a:pt x="0" y="11911"/>
                  </a:lnTo>
                  <a:lnTo>
                    <a:pt x="34" y="12711"/>
                  </a:lnTo>
                  <a:lnTo>
                    <a:pt x="101" y="13445"/>
                  </a:lnTo>
                  <a:lnTo>
                    <a:pt x="234" y="14179"/>
                  </a:lnTo>
                  <a:lnTo>
                    <a:pt x="401" y="14880"/>
                  </a:lnTo>
                  <a:lnTo>
                    <a:pt x="634" y="15581"/>
                  </a:lnTo>
                  <a:lnTo>
                    <a:pt x="868" y="16281"/>
                  </a:lnTo>
                  <a:lnTo>
                    <a:pt x="1168" y="16982"/>
                  </a:lnTo>
                  <a:lnTo>
                    <a:pt x="1502" y="17616"/>
                  </a:lnTo>
                  <a:lnTo>
                    <a:pt x="1869" y="18283"/>
                  </a:lnTo>
                  <a:lnTo>
                    <a:pt x="2303" y="18950"/>
                  </a:lnTo>
                  <a:lnTo>
                    <a:pt x="2770" y="19584"/>
                  </a:lnTo>
                  <a:lnTo>
                    <a:pt x="3704" y="20885"/>
                  </a:lnTo>
                  <a:lnTo>
                    <a:pt x="4171" y="21553"/>
                  </a:lnTo>
                  <a:lnTo>
                    <a:pt x="4571" y="22253"/>
                  </a:lnTo>
                  <a:lnTo>
                    <a:pt x="4905" y="22954"/>
                  </a:lnTo>
                  <a:lnTo>
                    <a:pt x="5072" y="23321"/>
                  </a:lnTo>
                  <a:lnTo>
                    <a:pt x="5172" y="23721"/>
                  </a:lnTo>
                  <a:lnTo>
                    <a:pt x="5405" y="24589"/>
                  </a:lnTo>
                  <a:lnTo>
                    <a:pt x="5572" y="25489"/>
                  </a:lnTo>
                  <a:lnTo>
                    <a:pt x="5672" y="26390"/>
                  </a:lnTo>
                  <a:lnTo>
                    <a:pt x="5705" y="27258"/>
                  </a:lnTo>
                  <a:lnTo>
                    <a:pt x="5705" y="28158"/>
                  </a:lnTo>
                  <a:lnTo>
                    <a:pt x="5639" y="29059"/>
                  </a:lnTo>
                  <a:lnTo>
                    <a:pt x="5572" y="29960"/>
                  </a:lnTo>
                  <a:lnTo>
                    <a:pt x="5439" y="30861"/>
                  </a:lnTo>
                  <a:lnTo>
                    <a:pt x="10276" y="31194"/>
                  </a:lnTo>
                  <a:lnTo>
                    <a:pt x="10343" y="29993"/>
                  </a:lnTo>
                  <a:lnTo>
                    <a:pt x="10443" y="28792"/>
                  </a:lnTo>
                  <a:lnTo>
                    <a:pt x="10576" y="27591"/>
                  </a:lnTo>
                  <a:lnTo>
                    <a:pt x="10677" y="27024"/>
                  </a:lnTo>
                  <a:lnTo>
                    <a:pt x="10810" y="26423"/>
                  </a:lnTo>
                  <a:lnTo>
                    <a:pt x="10977" y="25856"/>
                  </a:lnTo>
                  <a:lnTo>
                    <a:pt x="11144" y="25323"/>
                  </a:lnTo>
                  <a:lnTo>
                    <a:pt x="11344" y="24755"/>
                  </a:lnTo>
                  <a:lnTo>
                    <a:pt x="11611" y="24255"/>
                  </a:lnTo>
                  <a:lnTo>
                    <a:pt x="11911" y="23721"/>
                  </a:lnTo>
                  <a:lnTo>
                    <a:pt x="12245" y="23254"/>
                  </a:lnTo>
                  <a:lnTo>
                    <a:pt x="12645" y="22787"/>
                  </a:lnTo>
                  <a:lnTo>
                    <a:pt x="13079" y="22320"/>
                  </a:lnTo>
                  <a:lnTo>
                    <a:pt x="13412" y="22020"/>
                  </a:lnTo>
                  <a:lnTo>
                    <a:pt x="13779" y="21753"/>
                  </a:lnTo>
                  <a:lnTo>
                    <a:pt x="14580" y="21219"/>
                  </a:lnTo>
                  <a:lnTo>
                    <a:pt x="15381" y="20718"/>
                  </a:lnTo>
                  <a:lnTo>
                    <a:pt x="16148" y="20185"/>
                  </a:lnTo>
                  <a:lnTo>
                    <a:pt x="16615" y="19818"/>
                  </a:lnTo>
                  <a:lnTo>
                    <a:pt x="17082" y="19417"/>
                  </a:lnTo>
                  <a:lnTo>
                    <a:pt x="17482" y="19017"/>
                  </a:lnTo>
                  <a:lnTo>
                    <a:pt x="17883" y="18617"/>
                  </a:lnTo>
                  <a:lnTo>
                    <a:pt x="18250" y="18150"/>
                  </a:lnTo>
                  <a:lnTo>
                    <a:pt x="18617" y="17683"/>
                  </a:lnTo>
                  <a:lnTo>
                    <a:pt x="18950" y="17215"/>
                  </a:lnTo>
                  <a:lnTo>
                    <a:pt x="19251" y="16715"/>
                  </a:lnTo>
                  <a:lnTo>
                    <a:pt x="19518" y="16215"/>
                  </a:lnTo>
                  <a:lnTo>
                    <a:pt x="19784" y="15714"/>
                  </a:lnTo>
                  <a:lnTo>
                    <a:pt x="20051" y="15180"/>
                  </a:lnTo>
                  <a:lnTo>
                    <a:pt x="20252" y="14647"/>
                  </a:lnTo>
                  <a:lnTo>
                    <a:pt x="20452" y="14079"/>
                  </a:lnTo>
                  <a:lnTo>
                    <a:pt x="20619" y="13512"/>
                  </a:lnTo>
                  <a:lnTo>
                    <a:pt x="20785" y="12945"/>
                  </a:lnTo>
                  <a:lnTo>
                    <a:pt x="20919" y="12378"/>
                  </a:lnTo>
                  <a:lnTo>
                    <a:pt x="21152" y="11277"/>
                  </a:lnTo>
                  <a:lnTo>
                    <a:pt x="21252" y="10710"/>
                  </a:lnTo>
                  <a:lnTo>
                    <a:pt x="21353" y="10143"/>
                  </a:lnTo>
                  <a:lnTo>
                    <a:pt x="21386" y="9575"/>
                  </a:lnTo>
                  <a:lnTo>
                    <a:pt x="21419" y="9008"/>
                  </a:lnTo>
                  <a:lnTo>
                    <a:pt x="21386" y="8441"/>
                  </a:lnTo>
                  <a:lnTo>
                    <a:pt x="21353" y="7874"/>
                  </a:lnTo>
                  <a:lnTo>
                    <a:pt x="21286" y="7373"/>
                  </a:lnTo>
                  <a:lnTo>
                    <a:pt x="21186" y="6906"/>
                  </a:lnTo>
                  <a:lnTo>
                    <a:pt x="21019" y="6439"/>
                  </a:lnTo>
                  <a:lnTo>
                    <a:pt x="20885" y="5972"/>
                  </a:lnTo>
                  <a:lnTo>
                    <a:pt x="20685" y="5505"/>
                  </a:lnTo>
                  <a:lnTo>
                    <a:pt x="20452" y="5071"/>
                  </a:lnTo>
                  <a:lnTo>
                    <a:pt x="20218" y="4638"/>
                  </a:lnTo>
                  <a:lnTo>
                    <a:pt x="19951" y="4204"/>
                  </a:lnTo>
                  <a:lnTo>
                    <a:pt x="19684" y="3804"/>
                  </a:lnTo>
                  <a:lnTo>
                    <a:pt x="19351" y="3403"/>
                  </a:lnTo>
                  <a:lnTo>
                    <a:pt x="19050" y="3036"/>
                  </a:lnTo>
                  <a:lnTo>
                    <a:pt x="18684" y="2703"/>
                  </a:lnTo>
                  <a:lnTo>
                    <a:pt x="18317" y="2369"/>
                  </a:lnTo>
                  <a:lnTo>
                    <a:pt x="17950" y="2035"/>
                  </a:lnTo>
                  <a:lnTo>
                    <a:pt x="17516" y="1735"/>
                  </a:lnTo>
                  <a:lnTo>
                    <a:pt x="17115" y="1468"/>
                  </a:lnTo>
                  <a:lnTo>
                    <a:pt x="16415" y="1101"/>
                  </a:lnTo>
                  <a:lnTo>
                    <a:pt x="15714" y="768"/>
                  </a:lnTo>
                  <a:lnTo>
                    <a:pt x="14980" y="501"/>
                  </a:lnTo>
                  <a:lnTo>
                    <a:pt x="14213" y="301"/>
                  </a:lnTo>
                  <a:lnTo>
                    <a:pt x="13446" y="134"/>
                  </a:lnTo>
                  <a:lnTo>
                    <a:pt x="12678" y="34"/>
                  </a:lnTo>
                  <a:lnTo>
                    <a:pt x="11878" y="0"/>
                  </a:lnTo>
                  <a:close/>
                </a:path>
              </a:pathLst>
            </a:custGeom>
            <a:solidFill>
              <a:srgbClr val="E574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2252375" y="1786125"/>
              <a:ext cx="535500" cy="779875"/>
            </a:xfrm>
            <a:custGeom>
              <a:avLst/>
              <a:gdLst/>
              <a:ahLst/>
              <a:cxnLst/>
              <a:rect l="l" t="t" r="r" b="b"/>
              <a:pathLst>
                <a:path w="21420" h="31195" fill="none" extrusionOk="0">
                  <a:moveTo>
                    <a:pt x="10276" y="31194"/>
                  </a:moveTo>
                  <a:lnTo>
                    <a:pt x="10276" y="31194"/>
                  </a:lnTo>
                  <a:lnTo>
                    <a:pt x="10343" y="29993"/>
                  </a:lnTo>
                  <a:lnTo>
                    <a:pt x="10443" y="28792"/>
                  </a:lnTo>
                  <a:lnTo>
                    <a:pt x="10576" y="27591"/>
                  </a:lnTo>
                  <a:lnTo>
                    <a:pt x="10677" y="27024"/>
                  </a:lnTo>
                  <a:lnTo>
                    <a:pt x="10810" y="26423"/>
                  </a:lnTo>
                  <a:lnTo>
                    <a:pt x="10977" y="25856"/>
                  </a:lnTo>
                  <a:lnTo>
                    <a:pt x="11144" y="25323"/>
                  </a:lnTo>
                  <a:lnTo>
                    <a:pt x="11344" y="24755"/>
                  </a:lnTo>
                  <a:lnTo>
                    <a:pt x="11611" y="24255"/>
                  </a:lnTo>
                  <a:lnTo>
                    <a:pt x="11911" y="23721"/>
                  </a:lnTo>
                  <a:lnTo>
                    <a:pt x="12245" y="23254"/>
                  </a:lnTo>
                  <a:lnTo>
                    <a:pt x="12645" y="22787"/>
                  </a:lnTo>
                  <a:lnTo>
                    <a:pt x="13079" y="22320"/>
                  </a:lnTo>
                  <a:lnTo>
                    <a:pt x="13079" y="22320"/>
                  </a:lnTo>
                  <a:lnTo>
                    <a:pt x="13412" y="22020"/>
                  </a:lnTo>
                  <a:lnTo>
                    <a:pt x="13779" y="21753"/>
                  </a:lnTo>
                  <a:lnTo>
                    <a:pt x="14580" y="21219"/>
                  </a:lnTo>
                  <a:lnTo>
                    <a:pt x="15381" y="20718"/>
                  </a:lnTo>
                  <a:lnTo>
                    <a:pt x="16148" y="20185"/>
                  </a:lnTo>
                  <a:lnTo>
                    <a:pt x="16148" y="20185"/>
                  </a:lnTo>
                  <a:lnTo>
                    <a:pt x="16615" y="19818"/>
                  </a:lnTo>
                  <a:lnTo>
                    <a:pt x="17082" y="19417"/>
                  </a:lnTo>
                  <a:lnTo>
                    <a:pt x="17482" y="19017"/>
                  </a:lnTo>
                  <a:lnTo>
                    <a:pt x="17883" y="18617"/>
                  </a:lnTo>
                  <a:lnTo>
                    <a:pt x="18250" y="18150"/>
                  </a:lnTo>
                  <a:lnTo>
                    <a:pt x="18617" y="17683"/>
                  </a:lnTo>
                  <a:lnTo>
                    <a:pt x="18950" y="17215"/>
                  </a:lnTo>
                  <a:lnTo>
                    <a:pt x="19251" y="16715"/>
                  </a:lnTo>
                  <a:lnTo>
                    <a:pt x="19518" y="16215"/>
                  </a:lnTo>
                  <a:lnTo>
                    <a:pt x="19784" y="15714"/>
                  </a:lnTo>
                  <a:lnTo>
                    <a:pt x="20051" y="15180"/>
                  </a:lnTo>
                  <a:lnTo>
                    <a:pt x="20252" y="14647"/>
                  </a:lnTo>
                  <a:lnTo>
                    <a:pt x="20452" y="14079"/>
                  </a:lnTo>
                  <a:lnTo>
                    <a:pt x="20619" y="13512"/>
                  </a:lnTo>
                  <a:lnTo>
                    <a:pt x="20785" y="12945"/>
                  </a:lnTo>
                  <a:lnTo>
                    <a:pt x="20919" y="12378"/>
                  </a:lnTo>
                  <a:lnTo>
                    <a:pt x="20919" y="12378"/>
                  </a:lnTo>
                  <a:lnTo>
                    <a:pt x="21152" y="11277"/>
                  </a:lnTo>
                  <a:lnTo>
                    <a:pt x="21252" y="10710"/>
                  </a:lnTo>
                  <a:lnTo>
                    <a:pt x="21353" y="10143"/>
                  </a:lnTo>
                  <a:lnTo>
                    <a:pt x="21386" y="9575"/>
                  </a:lnTo>
                  <a:lnTo>
                    <a:pt x="21419" y="9008"/>
                  </a:lnTo>
                  <a:lnTo>
                    <a:pt x="21386" y="8441"/>
                  </a:lnTo>
                  <a:lnTo>
                    <a:pt x="21353" y="7874"/>
                  </a:lnTo>
                  <a:lnTo>
                    <a:pt x="21353" y="7874"/>
                  </a:lnTo>
                  <a:lnTo>
                    <a:pt x="21286" y="7373"/>
                  </a:lnTo>
                  <a:lnTo>
                    <a:pt x="21186" y="6906"/>
                  </a:lnTo>
                  <a:lnTo>
                    <a:pt x="21019" y="6439"/>
                  </a:lnTo>
                  <a:lnTo>
                    <a:pt x="20885" y="5972"/>
                  </a:lnTo>
                  <a:lnTo>
                    <a:pt x="20685" y="5505"/>
                  </a:lnTo>
                  <a:lnTo>
                    <a:pt x="20452" y="5071"/>
                  </a:lnTo>
                  <a:lnTo>
                    <a:pt x="20218" y="4638"/>
                  </a:lnTo>
                  <a:lnTo>
                    <a:pt x="19951" y="4204"/>
                  </a:lnTo>
                  <a:lnTo>
                    <a:pt x="19684" y="3804"/>
                  </a:lnTo>
                  <a:lnTo>
                    <a:pt x="19351" y="3403"/>
                  </a:lnTo>
                  <a:lnTo>
                    <a:pt x="19050" y="3036"/>
                  </a:lnTo>
                  <a:lnTo>
                    <a:pt x="18684" y="2703"/>
                  </a:lnTo>
                  <a:lnTo>
                    <a:pt x="18317" y="2369"/>
                  </a:lnTo>
                  <a:lnTo>
                    <a:pt x="17950" y="2035"/>
                  </a:lnTo>
                  <a:lnTo>
                    <a:pt x="17516" y="1735"/>
                  </a:lnTo>
                  <a:lnTo>
                    <a:pt x="17115" y="1468"/>
                  </a:lnTo>
                  <a:lnTo>
                    <a:pt x="17115" y="1468"/>
                  </a:lnTo>
                  <a:lnTo>
                    <a:pt x="16415" y="1101"/>
                  </a:lnTo>
                  <a:lnTo>
                    <a:pt x="15714" y="768"/>
                  </a:lnTo>
                  <a:lnTo>
                    <a:pt x="14980" y="501"/>
                  </a:lnTo>
                  <a:lnTo>
                    <a:pt x="14213" y="301"/>
                  </a:lnTo>
                  <a:lnTo>
                    <a:pt x="13446" y="134"/>
                  </a:lnTo>
                  <a:lnTo>
                    <a:pt x="12678" y="34"/>
                  </a:lnTo>
                  <a:lnTo>
                    <a:pt x="11878" y="0"/>
                  </a:lnTo>
                  <a:lnTo>
                    <a:pt x="11110" y="0"/>
                  </a:lnTo>
                  <a:lnTo>
                    <a:pt x="10310" y="67"/>
                  </a:lnTo>
                  <a:lnTo>
                    <a:pt x="9542" y="201"/>
                  </a:lnTo>
                  <a:lnTo>
                    <a:pt x="8775" y="367"/>
                  </a:lnTo>
                  <a:lnTo>
                    <a:pt x="8041" y="601"/>
                  </a:lnTo>
                  <a:lnTo>
                    <a:pt x="7274" y="868"/>
                  </a:lnTo>
                  <a:lnTo>
                    <a:pt x="6573" y="1168"/>
                  </a:lnTo>
                  <a:lnTo>
                    <a:pt x="5872" y="1535"/>
                  </a:lnTo>
                  <a:lnTo>
                    <a:pt x="5205" y="1969"/>
                  </a:lnTo>
                  <a:lnTo>
                    <a:pt x="5205" y="1969"/>
                  </a:lnTo>
                  <a:lnTo>
                    <a:pt x="4571" y="2436"/>
                  </a:lnTo>
                  <a:lnTo>
                    <a:pt x="3971" y="2936"/>
                  </a:lnTo>
                  <a:lnTo>
                    <a:pt x="3437" y="3470"/>
                  </a:lnTo>
                  <a:lnTo>
                    <a:pt x="2903" y="4037"/>
                  </a:lnTo>
                  <a:lnTo>
                    <a:pt x="2403" y="4638"/>
                  </a:lnTo>
                  <a:lnTo>
                    <a:pt x="1969" y="5305"/>
                  </a:lnTo>
                  <a:lnTo>
                    <a:pt x="1569" y="5972"/>
                  </a:lnTo>
                  <a:lnTo>
                    <a:pt x="1202" y="6640"/>
                  </a:lnTo>
                  <a:lnTo>
                    <a:pt x="901" y="7373"/>
                  </a:lnTo>
                  <a:lnTo>
                    <a:pt x="634" y="8107"/>
                  </a:lnTo>
                  <a:lnTo>
                    <a:pt x="401" y="8841"/>
                  </a:lnTo>
                  <a:lnTo>
                    <a:pt x="234" y="9609"/>
                  </a:lnTo>
                  <a:lnTo>
                    <a:pt x="101" y="10376"/>
                  </a:lnTo>
                  <a:lnTo>
                    <a:pt x="34" y="11143"/>
                  </a:lnTo>
                  <a:lnTo>
                    <a:pt x="0" y="11911"/>
                  </a:lnTo>
                  <a:lnTo>
                    <a:pt x="34" y="12711"/>
                  </a:lnTo>
                  <a:lnTo>
                    <a:pt x="34" y="12711"/>
                  </a:lnTo>
                  <a:lnTo>
                    <a:pt x="101" y="13445"/>
                  </a:lnTo>
                  <a:lnTo>
                    <a:pt x="234" y="14179"/>
                  </a:lnTo>
                  <a:lnTo>
                    <a:pt x="401" y="14880"/>
                  </a:lnTo>
                  <a:lnTo>
                    <a:pt x="634" y="15581"/>
                  </a:lnTo>
                  <a:lnTo>
                    <a:pt x="868" y="16281"/>
                  </a:lnTo>
                  <a:lnTo>
                    <a:pt x="1168" y="16982"/>
                  </a:lnTo>
                  <a:lnTo>
                    <a:pt x="1502" y="17616"/>
                  </a:lnTo>
                  <a:lnTo>
                    <a:pt x="1869" y="18283"/>
                  </a:lnTo>
                  <a:lnTo>
                    <a:pt x="1869" y="18283"/>
                  </a:lnTo>
                  <a:lnTo>
                    <a:pt x="2303" y="18950"/>
                  </a:lnTo>
                  <a:lnTo>
                    <a:pt x="2770" y="19584"/>
                  </a:lnTo>
                  <a:lnTo>
                    <a:pt x="3704" y="20885"/>
                  </a:lnTo>
                  <a:lnTo>
                    <a:pt x="4171" y="21553"/>
                  </a:lnTo>
                  <a:lnTo>
                    <a:pt x="4571" y="22253"/>
                  </a:lnTo>
                  <a:lnTo>
                    <a:pt x="4905" y="22954"/>
                  </a:lnTo>
                  <a:lnTo>
                    <a:pt x="5072" y="23321"/>
                  </a:lnTo>
                  <a:lnTo>
                    <a:pt x="5172" y="23721"/>
                  </a:lnTo>
                  <a:lnTo>
                    <a:pt x="5172" y="23721"/>
                  </a:lnTo>
                  <a:lnTo>
                    <a:pt x="5405" y="24589"/>
                  </a:lnTo>
                  <a:lnTo>
                    <a:pt x="5572" y="25489"/>
                  </a:lnTo>
                  <a:lnTo>
                    <a:pt x="5672" y="26390"/>
                  </a:lnTo>
                  <a:lnTo>
                    <a:pt x="5705" y="27258"/>
                  </a:lnTo>
                  <a:lnTo>
                    <a:pt x="5705" y="28158"/>
                  </a:lnTo>
                  <a:lnTo>
                    <a:pt x="5639" y="29059"/>
                  </a:lnTo>
                  <a:lnTo>
                    <a:pt x="5572" y="29960"/>
                  </a:lnTo>
                  <a:lnTo>
                    <a:pt x="5439" y="308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2169800" y="1705225"/>
              <a:ext cx="673950" cy="859100"/>
            </a:xfrm>
            <a:custGeom>
              <a:avLst/>
              <a:gdLst/>
              <a:ahLst/>
              <a:cxnLst/>
              <a:rect l="l" t="t" r="r" b="b"/>
              <a:pathLst>
                <a:path w="26958" h="34364" extrusionOk="0">
                  <a:moveTo>
                    <a:pt x="15281" y="0"/>
                  </a:moveTo>
                  <a:lnTo>
                    <a:pt x="14146" y="34"/>
                  </a:lnTo>
                  <a:lnTo>
                    <a:pt x="13045" y="134"/>
                  </a:lnTo>
                  <a:lnTo>
                    <a:pt x="11911" y="267"/>
                  </a:lnTo>
                  <a:lnTo>
                    <a:pt x="10810" y="501"/>
                  </a:lnTo>
                  <a:lnTo>
                    <a:pt x="9742" y="801"/>
                  </a:lnTo>
                  <a:lnTo>
                    <a:pt x="8775" y="1135"/>
                  </a:lnTo>
                  <a:lnTo>
                    <a:pt x="7841" y="1535"/>
                  </a:lnTo>
                  <a:lnTo>
                    <a:pt x="6973" y="2002"/>
                  </a:lnTo>
                  <a:lnTo>
                    <a:pt x="6106" y="2536"/>
                  </a:lnTo>
                  <a:lnTo>
                    <a:pt x="5305" y="3103"/>
                  </a:lnTo>
                  <a:lnTo>
                    <a:pt x="4538" y="3770"/>
                  </a:lnTo>
                  <a:lnTo>
                    <a:pt x="3804" y="4504"/>
                  </a:lnTo>
                  <a:lnTo>
                    <a:pt x="3470" y="4871"/>
                  </a:lnTo>
                  <a:lnTo>
                    <a:pt x="3137" y="5271"/>
                  </a:lnTo>
                  <a:lnTo>
                    <a:pt x="2570" y="6039"/>
                  </a:lnTo>
                  <a:lnTo>
                    <a:pt x="2069" y="6873"/>
                  </a:lnTo>
                  <a:lnTo>
                    <a:pt x="1602" y="7707"/>
                  </a:lnTo>
                  <a:lnTo>
                    <a:pt x="1202" y="8574"/>
                  </a:lnTo>
                  <a:lnTo>
                    <a:pt x="835" y="9475"/>
                  </a:lnTo>
                  <a:lnTo>
                    <a:pt x="568" y="10409"/>
                  </a:lnTo>
                  <a:lnTo>
                    <a:pt x="334" y="11343"/>
                  </a:lnTo>
                  <a:lnTo>
                    <a:pt x="167" y="12311"/>
                  </a:lnTo>
                  <a:lnTo>
                    <a:pt x="67" y="13312"/>
                  </a:lnTo>
                  <a:lnTo>
                    <a:pt x="1" y="14313"/>
                  </a:lnTo>
                  <a:lnTo>
                    <a:pt x="67" y="15314"/>
                  </a:lnTo>
                  <a:lnTo>
                    <a:pt x="167" y="16314"/>
                  </a:lnTo>
                  <a:lnTo>
                    <a:pt x="334" y="17315"/>
                  </a:lnTo>
                  <a:lnTo>
                    <a:pt x="534" y="18283"/>
                  </a:lnTo>
                  <a:lnTo>
                    <a:pt x="835" y="19250"/>
                  </a:lnTo>
                  <a:lnTo>
                    <a:pt x="1168" y="20185"/>
                  </a:lnTo>
                  <a:lnTo>
                    <a:pt x="1602" y="21085"/>
                  </a:lnTo>
                  <a:lnTo>
                    <a:pt x="2036" y="21986"/>
                  </a:lnTo>
                  <a:lnTo>
                    <a:pt x="2536" y="22854"/>
                  </a:lnTo>
                  <a:lnTo>
                    <a:pt x="3103" y="23688"/>
                  </a:lnTo>
                  <a:lnTo>
                    <a:pt x="3704" y="24488"/>
                  </a:lnTo>
                  <a:lnTo>
                    <a:pt x="4371" y="25256"/>
                  </a:lnTo>
                  <a:lnTo>
                    <a:pt x="5038" y="25990"/>
                  </a:lnTo>
                  <a:lnTo>
                    <a:pt x="5772" y="26690"/>
                  </a:lnTo>
                  <a:lnTo>
                    <a:pt x="6473" y="27257"/>
                  </a:lnTo>
                  <a:lnTo>
                    <a:pt x="7174" y="27825"/>
                  </a:lnTo>
                  <a:lnTo>
                    <a:pt x="7174" y="33496"/>
                  </a:lnTo>
                  <a:lnTo>
                    <a:pt x="7174" y="33830"/>
                  </a:lnTo>
                  <a:lnTo>
                    <a:pt x="7207" y="34130"/>
                  </a:lnTo>
                  <a:lnTo>
                    <a:pt x="7207" y="34230"/>
                  </a:lnTo>
                  <a:lnTo>
                    <a:pt x="7274" y="34297"/>
                  </a:lnTo>
                  <a:lnTo>
                    <a:pt x="7340" y="34364"/>
                  </a:lnTo>
                  <a:lnTo>
                    <a:pt x="7541" y="34364"/>
                  </a:lnTo>
                  <a:lnTo>
                    <a:pt x="7607" y="34297"/>
                  </a:lnTo>
                  <a:lnTo>
                    <a:pt x="7674" y="34230"/>
                  </a:lnTo>
                  <a:lnTo>
                    <a:pt x="7674" y="34130"/>
                  </a:lnTo>
                  <a:lnTo>
                    <a:pt x="7674" y="33663"/>
                  </a:lnTo>
                  <a:lnTo>
                    <a:pt x="7674" y="33630"/>
                  </a:lnTo>
                  <a:lnTo>
                    <a:pt x="7641" y="28292"/>
                  </a:lnTo>
                  <a:lnTo>
                    <a:pt x="7674" y="27991"/>
                  </a:lnTo>
                  <a:lnTo>
                    <a:pt x="7641" y="27691"/>
                  </a:lnTo>
                  <a:lnTo>
                    <a:pt x="7607" y="27591"/>
                  </a:lnTo>
                  <a:lnTo>
                    <a:pt x="7541" y="27524"/>
                  </a:lnTo>
                  <a:lnTo>
                    <a:pt x="7374" y="27391"/>
                  </a:lnTo>
                  <a:lnTo>
                    <a:pt x="6540" y="26724"/>
                  </a:lnTo>
                  <a:lnTo>
                    <a:pt x="5739" y="25990"/>
                  </a:lnTo>
                  <a:lnTo>
                    <a:pt x="4972" y="25256"/>
                  </a:lnTo>
                  <a:lnTo>
                    <a:pt x="4304" y="24455"/>
                  </a:lnTo>
                  <a:lnTo>
                    <a:pt x="3637" y="23621"/>
                  </a:lnTo>
                  <a:lnTo>
                    <a:pt x="3070" y="22753"/>
                  </a:lnTo>
                  <a:lnTo>
                    <a:pt x="2536" y="21886"/>
                  </a:lnTo>
                  <a:lnTo>
                    <a:pt x="2036" y="20952"/>
                  </a:lnTo>
                  <a:lnTo>
                    <a:pt x="1602" y="19984"/>
                  </a:lnTo>
                  <a:lnTo>
                    <a:pt x="1268" y="19017"/>
                  </a:lnTo>
                  <a:lnTo>
                    <a:pt x="968" y="18016"/>
                  </a:lnTo>
                  <a:lnTo>
                    <a:pt x="735" y="17015"/>
                  </a:lnTo>
                  <a:lnTo>
                    <a:pt x="601" y="16014"/>
                  </a:lnTo>
                  <a:lnTo>
                    <a:pt x="534" y="14980"/>
                  </a:lnTo>
                  <a:lnTo>
                    <a:pt x="501" y="13979"/>
                  </a:lnTo>
                  <a:lnTo>
                    <a:pt x="568" y="12978"/>
                  </a:lnTo>
                  <a:lnTo>
                    <a:pt x="701" y="11977"/>
                  </a:lnTo>
                  <a:lnTo>
                    <a:pt x="901" y="10976"/>
                  </a:lnTo>
                  <a:lnTo>
                    <a:pt x="1202" y="10009"/>
                  </a:lnTo>
                  <a:lnTo>
                    <a:pt x="1535" y="9075"/>
                  </a:lnTo>
                  <a:lnTo>
                    <a:pt x="1936" y="8141"/>
                  </a:lnTo>
                  <a:lnTo>
                    <a:pt x="2403" y="7240"/>
                  </a:lnTo>
                  <a:lnTo>
                    <a:pt x="2937" y="6372"/>
                  </a:lnTo>
                  <a:lnTo>
                    <a:pt x="3504" y="5572"/>
                  </a:lnTo>
                  <a:lnTo>
                    <a:pt x="4171" y="4804"/>
                  </a:lnTo>
                  <a:lnTo>
                    <a:pt x="4538" y="4437"/>
                  </a:lnTo>
                  <a:lnTo>
                    <a:pt x="4905" y="4070"/>
                  </a:lnTo>
                  <a:lnTo>
                    <a:pt x="5272" y="3737"/>
                  </a:lnTo>
                  <a:lnTo>
                    <a:pt x="5672" y="3403"/>
                  </a:lnTo>
                  <a:lnTo>
                    <a:pt x="6139" y="3070"/>
                  </a:lnTo>
                  <a:lnTo>
                    <a:pt x="6606" y="2769"/>
                  </a:lnTo>
                  <a:lnTo>
                    <a:pt x="7073" y="2469"/>
                  </a:lnTo>
                  <a:lnTo>
                    <a:pt x="7574" y="2202"/>
                  </a:lnTo>
                  <a:lnTo>
                    <a:pt x="8074" y="1935"/>
                  </a:lnTo>
                  <a:lnTo>
                    <a:pt x="8575" y="1735"/>
                  </a:lnTo>
                  <a:lnTo>
                    <a:pt x="9109" y="1502"/>
                  </a:lnTo>
                  <a:lnTo>
                    <a:pt x="9642" y="1335"/>
                  </a:lnTo>
                  <a:lnTo>
                    <a:pt x="10176" y="1168"/>
                  </a:lnTo>
                  <a:lnTo>
                    <a:pt x="10710" y="1034"/>
                  </a:lnTo>
                  <a:lnTo>
                    <a:pt x="11811" y="801"/>
                  </a:lnTo>
                  <a:lnTo>
                    <a:pt x="12912" y="634"/>
                  </a:lnTo>
                  <a:lnTo>
                    <a:pt x="14046" y="534"/>
                  </a:lnTo>
                  <a:lnTo>
                    <a:pt x="15181" y="501"/>
                  </a:lnTo>
                  <a:lnTo>
                    <a:pt x="16382" y="534"/>
                  </a:lnTo>
                  <a:lnTo>
                    <a:pt x="16949" y="567"/>
                  </a:lnTo>
                  <a:lnTo>
                    <a:pt x="17549" y="634"/>
                  </a:lnTo>
                  <a:lnTo>
                    <a:pt x="18116" y="734"/>
                  </a:lnTo>
                  <a:lnTo>
                    <a:pt x="18684" y="834"/>
                  </a:lnTo>
                  <a:lnTo>
                    <a:pt x="19251" y="1001"/>
                  </a:lnTo>
                  <a:lnTo>
                    <a:pt x="19818" y="1168"/>
                  </a:lnTo>
                  <a:lnTo>
                    <a:pt x="20352" y="1368"/>
                  </a:lnTo>
                  <a:lnTo>
                    <a:pt x="20886" y="1602"/>
                  </a:lnTo>
                  <a:lnTo>
                    <a:pt x="21386" y="1869"/>
                  </a:lnTo>
                  <a:lnTo>
                    <a:pt x="21886" y="2202"/>
                  </a:lnTo>
                  <a:lnTo>
                    <a:pt x="22320" y="2536"/>
                  </a:lnTo>
                  <a:lnTo>
                    <a:pt x="22787" y="2936"/>
                  </a:lnTo>
                  <a:lnTo>
                    <a:pt x="23154" y="3336"/>
                  </a:lnTo>
                  <a:lnTo>
                    <a:pt x="23488" y="3737"/>
                  </a:lnTo>
                  <a:lnTo>
                    <a:pt x="23821" y="4171"/>
                  </a:lnTo>
                  <a:lnTo>
                    <a:pt x="24155" y="4638"/>
                  </a:lnTo>
                  <a:lnTo>
                    <a:pt x="24422" y="5071"/>
                  </a:lnTo>
                  <a:lnTo>
                    <a:pt x="24689" y="5572"/>
                  </a:lnTo>
                  <a:lnTo>
                    <a:pt x="24956" y="6039"/>
                  </a:lnTo>
                  <a:lnTo>
                    <a:pt x="25189" y="6539"/>
                  </a:lnTo>
                  <a:lnTo>
                    <a:pt x="25389" y="7040"/>
                  </a:lnTo>
                  <a:lnTo>
                    <a:pt x="25590" y="7574"/>
                  </a:lnTo>
                  <a:lnTo>
                    <a:pt x="25923" y="8608"/>
                  </a:lnTo>
                  <a:lnTo>
                    <a:pt x="26157" y="9675"/>
                  </a:lnTo>
                  <a:lnTo>
                    <a:pt x="26357" y="10710"/>
                  </a:lnTo>
                  <a:lnTo>
                    <a:pt x="26457" y="11811"/>
                  </a:lnTo>
                  <a:lnTo>
                    <a:pt x="26490" y="12878"/>
                  </a:lnTo>
                  <a:lnTo>
                    <a:pt x="26424" y="13979"/>
                  </a:lnTo>
                  <a:lnTo>
                    <a:pt x="26290" y="15047"/>
                  </a:lnTo>
                  <a:lnTo>
                    <a:pt x="26224" y="15581"/>
                  </a:lnTo>
                  <a:lnTo>
                    <a:pt x="26090" y="16114"/>
                  </a:lnTo>
                  <a:lnTo>
                    <a:pt x="25957" y="16648"/>
                  </a:lnTo>
                  <a:lnTo>
                    <a:pt x="25823" y="17182"/>
                  </a:lnTo>
                  <a:lnTo>
                    <a:pt x="25623" y="17682"/>
                  </a:lnTo>
                  <a:lnTo>
                    <a:pt x="25456" y="18183"/>
                  </a:lnTo>
                  <a:lnTo>
                    <a:pt x="25223" y="18683"/>
                  </a:lnTo>
                  <a:lnTo>
                    <a:pt x="24989" y="19184"/>
                  </a:lnTo>
                  <a:lnTo>
                    <a:pt x="24756" y="19651"/>
                  </a:lnTo>
                  <a:lnTo>
                    <a:pt x="24489" y="20118"/>
                  </a:lnTo>
                  <a:lnTo>
                    <a:pt x="24188" y="20552"/>
                  </a:lnTo>
                  <a:lnTo>
                    <a:pt x="23888" y="21019"/>
                  </a:lnTo>
                  <a:lnTo>
                    <a:pt x="23555" y="21419"/>
                  </a:lnTo>
                  <a:lnTo>
                    <a:pt x="23221" y="21853"/>
                  </a:lnTo>
                  <a:lnTo>
                    <a:pt x="22854" y="22253"/>
                  </a:lnTo>
                  <a:lnTo>
                    <a:pt x="22487" y="22620"/>
                  </a:lnTo>
                  <a:lnTo>
                    <a:pt x="22120" y="22987"/>
                  </a:lnTo>
                  <a:lnTo>
                    <a:pt x="21720" y="23354"/>
                  </a:lnTo>
                  <a:lnTo>
                    <a:pt x="21286" y="23688"/>
                  </a:lnTo>
                  <a:lnTo>
                    <a:pt x="20886" y="24021"/>
                  </a:lnTo>
                  <a:lnTo>
                    <a:pt x="20418" y="24321"/>
                  </a:lnTo>
                  <a:lnTo>
                    <a:pt x="19985" y="24622"/>
                  </a:lnTo>
                  <a:lnTo>
                    <a:pt x="19518" y="24889"/>
                  </a:lnTo>
                  <a:lnTo>
                    <a:pt x="19051" y="25156"/>
                  </a:lnTo>
                  <a:lnTo>
                    <a:pt x="18584" y="25389"/>
                  </a:lnTo>
                  <a:lnTo>
                    <a:pt x="18116" y="25589"/>
                  </a:lnTo>
                  <a:lnTo>
                    <a:pt x="17116" y="25956"/>
                  </a:lnTo>
                  <a:lnTo>
                    <a:pt x="16682" y="26123"/>
                  </a:lnTo>
                  <a:lnTo>
                    <a:pt x="16248" y="26357"/>
                  </a:lnTo>
                  <a:lnTo>
                    <a:pt x="16048" y="26490"/>
                  </a:lnTo>
                  <a:lnTo>
                    <a:pt x="15881" y="26657"/>
                  </a:lnTo>
                  <a:lnTo>
                    <a:pt x="15714" y="26824"/>
                  </a:lnTo>
                  <a:lnTo>
                    <a:pt x="15581" y="27057"/>
                  </a:lnTo>
                  <a:lnTo>
                    <a:pt x="15481" y="27291"/>
                  </a:lnTo>
                  <a:lnTo>
                    <a:pt x="15381" y="27558"/>
                  </a:lnTo>
                  <a:lnTo>
                    <a:pt x="15314" y="27825"/>
                  </a:lnTo>
                  <a:lnTo>
                    <a:pt x="15281" y="28091"/>
                  </a:lnTo>
                  <a:lnTo>
                    <a:pt x="15214" y="28659"/>
                  </a:lnTo>
                  <a:lnTo>
                    <a:pt x="15147" y="29226"/>
                  </a:lnTo>
                  <a:lnTo>
                    <a:pt x="14914" y="31795"/>
                  </a:lnTo>
                  <a:lnTo>
                    <a:pt x="14713" y="34130"/>
                  </a:lnTo>
                  <a:lnTo>
                    <a:pt x="15114" y="34097"/>
                  </a:lnTo>
                  <a:lnTo>
                    <a:pt x="15214" y="34097"/>
                  </a:lnTo>
                  <a:lnTo>
                    <a:pt x="15648" y="29226"/>
                  </a:lnTo>
                  <a:lnTo>
                    <a:pt x="15681" y="28659"/>
                  </a:lnTo>
                  <a:lnTo>
                    <a:pt x="15748" y="28058"/>
                  </a:lnTo>
                  <a:lnTo>
                    <a:pt x="15814" y="27791"/>
                  </a:lnTo>
                  <a:lnTo>
                    <a:pt x="15881" y="27524"/>
                  </a:lnTo>
                  <a:lnTo>
                    <a:pt x="16015" y="27257"/>
                  </a:lnTo>
                  <a:lnTo>
                    <a:pt x="16181" y="27024"/>
                  </a:lnTo>
                  <a:lnTo>
                    <a:pt x="16348" y="26857"/>
                  </a:lnTo>
                  <a:lnTo>
                    <a:pt x="16582" y="26724"/>
                  </a:lnTo>
                  <a:lnTo>
                    <a:pt x="16815" y="26590"/>
                  </a:lnTo>
                  <a:lnTo>
                    <a:pt x="17049" y="26490"/>
                  </a:lnTo>
                  <a:lnTo>
                    <a:pt x="17549" y="26290"/>
                  </a:lnTo>
                  <a:lnTo>
                    <a:pt x="18050" y="26123"/>
                  </a:lnTo>
                  <a:lnTo>
                    <a:pt x="18984" y="25723"/>
                  </a:lnTo>
                  <a:lnTo>
                    <a:pt x="19851" y="25256"/>
                  </a:lnTo>
                  <a:lnTo>
                    <a:pt x="20719" y="24722"/>
                  </a:lnTo>
                  <a:lnTo>
                    <a:pt x="21519" y="24121"/>
                  </a:lnTo>
                  <a:lnTo>
                    <a:pt x="22320" y="23454"/>
                  </a:lnTo>
                  <a:lnTo>
                    <a:pt x="23021" y="22753"/>
                  </a:lnTo>
                  <a:lnTo>
                    <a:pt x="23688" y="22019"/>
                  </a:lnTo>
                  <a:lnTo>
                    <a:pt x="24322" y="21219"/>
                  </a:lnTo>
                  <a:lnTo>
                    <a:pt x="24622" y="20785"/>
                  </a:lnTo>
                  <a:lnTo>
                    <a:pt x="24889" y="20351"/>
                  </a:lnTo>
                  <a:lnTo>
                    <a:pt x="25156" y="19884"/>
                  </a:lnTo>
                  <a:lnTo>
                    <a:pt x="25423" y="19417"/>
                  </a:lnTo>
                  <a:lnTo>
                    <a:pt x="25857" y="18483"/>
                  </a:lnTo>
                  <a:lnTo>
                    <a:pt x="26190" y="17482"/>
                  </a:lnTo>
                  <a:lnTo>
                    <a:pt x="26490" y="16481"/>
                  </a:lnTo>
                  <a:lnTo>
                    <a:pt x="26724" y="15480"/>
                  </a:lnTo>
                  <a:lnTo>
                    <a:pt x="26857" y="14446"/>
                  </a:lnTo>
                  <a:lnTo>
                    <a:pt x="26924" y="13412"/>
                  </a:lnTo>
                  <a:lnTo>
                    <a:pt x="26958" y="12378"/>
                  </a:lnTo>
                  <a:lnTo>
                    <a:pt x="26891" y="11310"/>
                  </a:lnTo>
                  <a:lnTo>
                    <a:pt x="26757" y="10276"/>
                  </a:lnTo>
                  <a:lnTo>
                    <a:pt x="26557" y="9275"/>
                  </a:lnTo>
                  <a:lnTo>
                    <a:pt x="26290" y="8241"/>
                  </a:lnTo>
                  <a:lnTo>
                    <a:pt x="25957" y="7240"/>
                  </a:lnTo>
                  <a:lnTo>
                    <a:pt x="25590" y="6306"/>
                  </a:lnTo>
                  <a:lnTo>
                    <a:pt x="25123" y="5338"/>
                  </a:lnTo>
                  <a:lnTo>
                    <a:pt x="24856" y="4905"/>
                  </a:lnTo>
                  <a:lnTo>
                    <a:pt x="24589" y="4471"/>
                  </a:lnTo>
                  <a:lnTo>
                    <a:pt x="24289" y="4037"/>
                  </a:lnTo>
                  <a:lnTo>
                    <a:pt x="23988" y="3603"/>
                  </a:lnTo>
                  <a:lnTo>
                    <a:pt x="23655" y="3203"/>
                  </a:lnTo>
                  <a:lnTo>
                    <a:pt x="23321" y="2803"/>
                  </a:lnTo>
                  <a:lnTo>
                    <a:pt x="22954" y="2436"/>
                  </a:lnTo>
                  <a:lnTo>
                    <a:pt x="22554" y="2102"/>
                  </a:lnTo>
                  <a:lnTo>
                    <a:pt x="22120" y="1768"/>
                  </a:lnTo>
                  <a:lnTo>
                    <a:pt x="21653" y="1468"/>
                  </a:lnTo>
                  <a:lnTo>
                    <a:pt x="21186" y="1201"/>
                  </a:lnTo>
                  <a:lnTo>
                    <a:pt x="20685" y="968"/>
                  </a:lnTo>
                  <a:lnTo>
                    <a:pt x="20185" y="768"/>
                  </a:lnTo>
                  <a:lnTo>
                    <a:pt x="19684" y="601"/>
                  </a:lnTo>
                  <a:lnTo>
                    <a:pt x="19151" y="467"/>
                  </a:lnTo>
                  <a:lnTo>
                    <a:pt x="18617" y="334"/>
                  </a:lnTo>
                  <a:lnTo>
                    <a:pt x="17516" y="167"/>
                  </a:lnTo>
                  <a:lnTo>
                    <a:pt x="16415" y="67"/>
                  </a:lnTo>
                  <a:lnTo>
                    <a:pt x="152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2324100" y="1889550"/>
              <a:ext cx="321975" cy="844100"/>
            </a:xfrm>
            <a:custGeom>
              <a:avLst/>
              <a:gdLst/>
              <a:ahLst/>
              <a:cxnLst/>
              <a:rect l="l" t="t" r="r" b="b"/>
              <a:pathLst>
                <a:path w="12879" h="33764" extrusionOk="0">
                  <a:moveTo>
                    <a:pt x="10477" y="1168"/>
                  </a:moveTo>
                  <a:lnTo>
                    <a:pt x="10877" y="1201"/>
                  </a:lnTo>
                  <a:lnTo>
                    <a:pt x="11311" y="1235"/>
                  </a:lnTo>
                  <a:lnTo>
                    <a:pt x="10910" y="1402"/>
                  </a:lnTo>
                  <a:lnTo>
                    <a:pt x="10543" y="1535"/>
                  </a:lnTo>
                  <a:lnTo>
                    <a:pt x="10143" y="1635"/>
                  </a:lnTo>
                  <a:lnTo>
                    <a:pt x="9743" y="1735"/>
                  </a:lnTo>
                  <a:lnTo>
                    <a:pt x="9309" y="1769"/>
                  </a:lnTo>
                  <a:lnTo>
                    <a:pt x="8908" y="1802"/>
                  </a:lnTo>
                  <a:lnTo>
                    <a:pt x="8074" y="1802"/>
                  </a:lnTo>
                  <a:lnTo>
                    <a:pt x="8441" y="1602"/>
                  </a:lnTo>
                  <a:lnTo>
                    <a:pt x="8842" y="1468"/>
                  </a:lnTo>
                  <a:lnTo>
                    <a:pt x="9242" y="1335"/>
                  </a:lnTo>
                  <a:lnTo>
                    <a:pt x="9642" y="1268"/>
                  </a:lnTo>
                  <a:lnTo>
                    <a:pt x="10076" y="1201"/>
                  </a:lnTo>
                  <a:lnTo>
                    <a:pt x="10477" y="1168"/>
                  </a:lnTo>
                  <a:close/>
                  <a:moveTo>
                    <a:pt x="4638" y="12244"/>
                  </a:moveTo>
                  <a:lnTo>
                    <a:pt x="4671" y="12311"/>
                  </a:lnTo>
                  <a:lnTo>
                    <a:pt x="4738" y="12344"/>
                  </a:lnTo>
                  <a:lnTo>
                    <a:pt x="5038" y="12411"/>
                  </a:lnTo>
                  <a:lnTo>
                    <a:pt x="5472" y="12478"/>
                  </a:lnTo>
                  <a:lnTo>
                    <a:pt x="5939" y="12511"/>
                  </a:lnTo>
                  <a:lnTo>
                    <a:pt x="7140" y="12511"/>
                  </a:lnTo>
                  <a:lnTo>
                    <a:pt x="7240" y="12478"/>
                  </a:lnTo>
                  <a:lnTo>
                    <a:pt x="5839" y="26524"/>
                  </a:lnTo>
                  <a:lnTo>
                    <a:pt x="4705" y="26557"/>
                  </a:lnTo>
                  <a:lnTo>
                    <a:pt x="4705" y="26557"/>
                  </a:lnTo>
                  <a:lnTo>
                    <a:pt x="4805" y="24755"/>
                  </a:lnTo>
                  <a:lnTo>
                    <a:pt x="4872" y="22987"/>
                  </a:lnTo>
                  <a:lnTo>
                    <a:pt x="4938" y="21186"/>
                  </a:lnTo>
                  <a:lnTo>
                    <a:pt x="4938" y="19384"/>
                  </a:lnTo>
                  <a:lnTo>
                    <a:pt x="4905" y="17616"/>
                  </a:lnTo>
                  <a:lnTo>
                    <a:pt x="4872" y="15814"/>
                  </a:lnTo>
                  <a:lnTo>
                    <a:pt x="4772" y="14046"/>
                  </a:lnTo>
                  <a:lnTo>
                    <a:pt x="4638" y="12244"/>
                  </a:lnTo>
                  <a:close/>
                  <a:moveTo>
                    <a:pt x="9642" y="26991"/>
                  </a:moveTo>
                  <a:lnTo>
                    <a:pt x="9642" y="27157"/>
                  </a:lnTo>
                  <a:lnTo>
                    <a:pt x="9609" y="27324"/>
                  </a:lnTo>
                  <a:lnTo>
                    <a:pt x="9509" y="27458"/>
                  </a:lnTo>
                  <a:lnTo>
                    <a:pt x="9376" y="27591"/>
                  </a:lnTo>
                  <a:lnTo>
                    <a:pt x="9242" y="27691"/>
                  </a:lnTo>
                  <a:lnTo>
                    <a:pt x="9075" y="27791"/>
                  </a:lnTo>
                  <a:lnTo>
                    <a:pt x="8908" y="27858"/>
                  </a:lnTo>
                  <a:lnTo>
                    <a:pt x="8742" y="27925"/>
                  </a:lnTo>
                  <a:lnTo>
                    <a:pt x="8308" y="27958"/>
                  </a:lnTo>
                  <a:lnTo>
                    <a:pt x="7841" y="27991"/>
                  </a:lnTo>
                  <a:lnTo>
                    <a:pt x="6907" y="28025"/>
                  </a:lnTo>
                  <a:lnTo>
                    <a:pt x="4905" y="28025"/>
                  </a:lnTo>
                  <a:lnTo>
                    <a:pt x="3937" y="27991"/>
                  </a:lnTo>
                  <a:lnTo>
                    <a:pt x="2937" y="27925"/>
                  </a:lnTo>
                  <a:lnTo>
                    <a:pt x="1969" y="27825"/>
                  </a:lnTo>
                  <a:lnTo>
                    <a:pt x="1469" y="27758"/>
                  </a:lnTo>
                  <a:lnTo>
                    <a:pt x="1002" y="27658"/>
                  </a:lnTo>
                  <a:lnTo>
                    <a:pt x="835" y="27624"/>
                  </a:lnTo>
                  <a:lnTo>
                    <a:pt x="668" y="27558"/>
                  </a:lnTo>
                  <a:lnTo>
                    <a:pt x="534" y="27458"/>
                  </a:lnTo>
                  <a:lnTo>
                    <a:pt x="501" y="27391"/>
                  </a:lnTo>
                  <a:lnTo>
                    <a:pt x="468" y="27324"/>
                  </a:lnTo>
                  <a:lnTo>
                    <a:pt x="501" y="27224"/>
                  </a:lnTo>
                  <a:lnTo>
                    <a:pt x="534" y="27157"/>
                  </a:lnTo>
                  <a:lnTo>
                    <a:pt x="701" y="27091"/>
                  </a:lnTo>
                  <a:lnTo>
                    <a:pt x="868" y="27057"/>
                  </a:lnTo>
                  <a:lnTo>
                    <a:pt x="1035" y="27024"/>
                  </a:lnTo>
                  <a:lnTo>
                    <a:pt x="5072" y="27024"/>
                  </a:lnTo>
                  <a:lnTo>
                    <a:pt x="9642" y="26991"/>
                  </a:lnTo>
                  <a:close/>
                  <a:moveTo>
                    <a:pt x="8742" y="30193"/>
                  </a:moveTo>
                  <a:lnTo>
                    <a:pt x="8842" y="30260"/>
                  </a:lnTo>
                  <a:lnTo>
                    <a:pt x="8942" y="30327"/>
                  </a:lnTo>
                  <a:lnTo>
                    <a:pt x="9009" y="30427"/>
                  </a:lnTo>
                  <a:lnTo>
                    <a:pt x="9042" y="30527"/>
                  </a:lnTo>
                  <a:lnTo>
                    <a:pt x="9042" y="30660"/>
                  </a:lnTo>
                  <a:lnTo>
                    <a:pt x="9042" y="30794"/>
                  </a:lnTo>
                  <a:lnTo>
                    <a:pt x="9009" y="30894"/>
                  </a:lnTo>
                  <a:lnTo>
                    <a:pt x="8942" y="30994"/>
                  </a:lnTo>
                  <a:lnTo>
                    <a:pt x="8875" y="31094"/>
                  </a:lnTo>
                  <a:lnTo>
                    <a:pt x="8642" y="31294"/>
                  </a:lnTo>
                  <a:lnTo>
                    <a:pt x="8375" y="31461"/>
                  </a:lnTo>
                  <a:lnTo>
                    <a:pt x="8108" y="31561"/>
                  </a:lnTo>
                  <a:lnTo>
                    <a:pt x="7841" y="31595"/>
                  </a:lnTo>
                  <a:lnTo>
                    <a:pt x="7541" y="31661"/>
                  </a:lnTo>
                  <a:lnTo>
                    <a:pt x="7240" y="31661"/>
                  </a:lnTo>
                  <a:lnTo>
                    <a:pt x="6640" y="31695"/>
                  </a:lnTo>
                  <a:lnTo>
                    <a:pt x="5806" y="31761"/>
                  </a:lnTo>
                  <a:lnTo>
                    <a:pt x="3570" y="31761"/>
                  </a:lnTo>
                  <a:lnTo>
                    <a:pt x="2870" y="31728"/>
                  </a:lnTo>
                  <a:lnTo>
                    <a:pt x="2169" y="31628"/>
                  </a:lnTo>
                  <a:lnTo>
                    <a:pt x="1869" y="31595"/>
                  </a:lnTo>
                  <a:lnTo>
                    <a:pt x="1602" y="31495"/>
                  </a:lnTo>
                  <a:lnTo>
                    <a:pt x="1302" y="31394"/>
                  </a:lnTo>
                  <a:lnTo>
                    <a:pt x="1202" y="31294"/>
                  </a:lnTo>
                  <a:lnTo>
                    <a:pt x="1068" y="31228"/>
                  </a:lnTo>
                  <a:lnTo>
                    <a:pt x="968" y="31094"/>
                  </a:lnTo>
                  <a:lnTo>
                    <a:pt x="935" y="30994"/>
                  </a:lnTo>
                  <a:lnTo>
                    <a:pt x="935" y="30894"/>
                  </a:lnTo>
                  <a:lnTo>
                    <a:pt x="935" y="30827"/>
                  </a:lnTo>
                  <a:lnTo>
                    <a:pt x="1002" y="30761"/>
                  </a:lnTo>
                  <a:lnTo>
                    <a:pt x="1102" y="30694"/>
                  </a:lnTo>
                  <a:lnTo>
                    <a:pt x="1302" y="30594"/>
                  </a:lnTo>
                  <a:lnTo>
                    <a:pt x="1469" y="30527"/>
                  </a:lnTo>
                  <a:lnTo>
                    <a:pt x="1936" y="30527"/>
                  </a:lnTo>
                  <a:lnTo>
                    <a:pt x="2236" y="30560"/>
                  </a:lnTo>
                  <a:lnTo>
                    <a:pt x="2570" y="30594"/>
                  </a:lnTo>
                  <a:lnTo>
                    <a:pt x="6206" y="30394"/>
                  </a:lnTo>
                  <a:lnTo>
                    <a:pt x="7974" y="30293"/>
                  </a:lnTo>
                  <a:lnTo>
                    <a:pt x="8375" y="30260"/>
                  </a:lnTo>
                  <a:lnTo>
                    <a:pt x="8742" y="30193"/>
                  </a:lnTo>
                  <a:close/>
                  <a:moveTo>
                    <a:pt x="8141" y="0"/>
                  </a:moveTo>
                  <a:lnTo>
                    <a:pt x="8041" y="67"/>
                  </a:lnTo>
                  <a:lnTo>
                    <a:pt x="7774" y="401"/>
                  </a:lnTo>
                  <a:lnTo>
                    <a:pt x="7507" y="768"/>
                  </a:lnTo>
                  <a:lnTo>
                    <a:pt x="7307" y="1168"/>
                  </a:lnTo>
                  <a:lnTo>
                    <a:pt x="7107" y="1568"/>
                  </a:lnTo>
                  <a:lnTo>
                    <a:pt x="6973" y="2002"/>
                  </a:lnTo>
                  <a:lnTo>
                    <a:pt x="6907" y="2436"/>
                  </a:lnTo>
                  <a:lnTo>
                    <a:pt x="6840" y="2870"/>
                  </a:lnTo>
                  <a:lnTo>
                    <a:pt x="6840" y="3303"/>
                  </a:lnTo>
                  <a:lnTo>
                    <a:pt x="6540" y="3203"/>
                  </a:lnTo>
                  <a:lnTo>
                    <a:pt x="6239" y="3103"/>
                  </a:lnTo>
                  <a:lnTo>
                    <a:pt x="5806" y="3070"/>
                  </a:lnTo>
                  <a:lnTo>
                    <a:pt x="5405" y="3036"/>
                  </a:lnTo>
                  <a:lnTo>
                    <a:pt x="4972" y="3103"/>
                  </a:lnTo>
                  <a:lnTo>
                    <a:pt x="4571" y="3170"/>
                  </a:lnTo>
                  <a:lnTo>
                    <a:pt x="4204" y="3303"/>
                  </a:lnTo>
                  <a:lnTo>
                    <a:pt x="3804" y="3503"/>
                  </a:lnTo>
                  <a:lnTo>
                    <a:pt x="3470" y="3704"/>
                  </a:lnTo>
                  <a:lnTo>
                    <a:pt x="3137" y="3970"/>
                  </a:lnTo>
                  <a:lnTo>
                    <a:pt x="2836" y="4271"/>
                  </a:lnTo>
                  <a:lnTo>
                    <a:pt x="2570" y="4604"/>
                  </a:lnTo>
                  <a:lnTo>
                    <a:pt x="2336" y="4971"/>
                  </a:lnTo>
                  <a:lnTo>
                    <a:pt x="2136" y="5338"/>
                  </a:lnTo>
                  <a:lnTo>
                    <a:pt x="1969" y="5739"/>
                  </a:lnTo>
                  <a:lnTo>
                    <a:pt x="1836" y="6139"/>
                  </a:lnTo>
                  <a:lnTo>
                    <a:pt x="1736" y="6573"/>
                  </a:lnTo>
                  <a:lnTo>
                    <a:pt x="1669" y="7006"/>
                  </a:lnTo>
                  <a:lnTo>
                    <a:pt x="1602" y="7474"/>
                  </a:lnTo>
                  <a:lnTo>
                    <a:pt x="1602" y="7974"/>
                  </a:lnTo>
                  <a:lnTo>
                    <a:pt x="1669" y="8474"/>
                  </a:lnTo>
                  <a:lnTo>
                    <a:pt x="1769" y="8975"/>
                  </a:lnTo>
                  <a:lnTo>
                    <a:pt x="1902" y="9475"/>
                  </a:lnTo>
                  <a:lnTo>
                    <a:pt x="2069" y="9909"/>
                  </a:lnTo>
                  <a:lnTo>
                    <a:pt x="2303" y="10376"/>
                  </a:lnTo>
                  <a:lnTo>
                    <a:pt x="2603" y="10776"/>
                  </a:lnTo>
                  <a:lnTo>
                    <a:pt x="2903" y="11177"/>
                  </a:lnTo>
                  <a:lnTo>
                    <a:pt x="3270" y="11510"/>
                  </a:lnTo>
                  <a:lnTo>
                    <a:pt x="3704" y="11811"/>
                  </a:lnTo>
                  <a:lnTo>
                    <a:pt x="4138" y="12044"/>
                  </a:lnTo>
                  <a:lnTo>
                    <a:pt x="4271" y="13912"/>
                  </a:lnTo>
                  <a:lnTo>
                    <a:pt x="4371" y="15781"/>
                  </a:lnTo>
                  <a:lnTo>
                    <a:pt x="4438" y="17649"/>
                  </a:lnTo>
                  <a:lnTo>
                    <a:pt x="4471" y="19517"/>
                  </a:lnTo>
                  <a:lnTo>
                    <a:pt x="4438" y="21452"/>
                  </a:lnTo>
                  <a:lnTo>
                    <a:pt x="4371" y="23387"/>
                  </a:lnTo>
                  <a:lnTo>
                    <a:pt x="4271" y="25322"/>
                  </a:lnTo>
                  <a:lnTo>
                    <a:pt x="4238" y="25790"/>
                  </a:lnTo>
                  <a:lnTo>
                    <a:pt x="4204" y="26290"/>
                  </a:lnTo>
                  <a:lnTo>
                    <a:pt x="4171" y="26423"/>
                  </a:lnTo>
                  <a:lnTo>
                    <a:pt x="4138" y="26524"/>
                  </a:lnTo>
                  <a:lnTo>
                    <a:pt x="4004" y="26557"/>
                  </a:lnTo>
                  <a:lnTo>
                    <a:pt x="2103" y="26557"/>
                  </a:lnTo>
                  <a:lnTo>
                    <a:pt x="1635" y="26524"/>
                  </a:lnTo>
                  <a:lnTo>
                    <a:pt x="1168" y="26524"/>
                  </a:lnTo>
                  <a:lnTo>
                    <a:pt x="901" y="26557"/>
                  </a:lnTo>
                  <a:lnTo>
                    <a:pt x="668" y="26590"/>
                  </a:lnTo>
                  <a:lnTo>
                    <a:pt x="468" y="26690"/>
                  </a:lnTo>
                  <a:lnTo>
                    <a:pt x="268" y="26790"/>
                  </a:lnTo>
                  <a:lnTo>
                    <a:pt x="134" y="26924"/>
                  </a:lnTo>
                  <a:lnTo>
                    <a:pt x="67" y="27057"/>
                  </a:lnTo>
                  <a:lnTo>
                    <a:pt x="1" y="27224"/>
                  </a:lnTo>
                  <a:lnTo>
                    <a:pt x="1" y="27391"/>
                  </a:lnTo>
                  <a:lnTo>
                    <a:pt x="67" y="27524"/>
                  </a:lnTo>
                  <a:lnTo>
                    <a:pt x="134" y="27691"/>
                  </a:lnTo>
                  <a:lnTo>
                    <a:pt x="234" y="27825"/>
                  </a:lnTo>
                  <a:lnTo>
                    <a:pt x="401" y="27925"/>
                  </a:lnTo>
                  <a:lnTo>
                    <a:pt x="501" y="27991"/>
                  </a:lnTo>
                  <a:lnTo>
                    <a:pt x="368" y="28125"/>
                  </a:lnTo>
                  <a:lnTo>
                    <a:pt x="268" y="28292"/>
                  </a:lnTo>
                  <a:lnTo>
                    <a:pt x="201" y="28425"/>
                  </a:lnTo>
                  <a:lnTo>
                    <a:pt x="201" y="28559"/>
                  </a:lnTo>
                  <a:lnTo>
                    <a:pt x="167" y="28859"/>
                  </a:lnTo>
                  <a:lnTo>
                    <a:pt x="234" y="29193"/>
                  </a:lnTo>
                  <a:lnTo>
                    <a:pt x="334" y="29459"/>
                  </a:lnTo>
                  <a:lnTo>
                    <a:pt x="468" y="29660"/>
                  </a:lnTo>
                  <a:lnTo>
                    <a:pt x="601" y="29860"/>
                  </a:lnTo>
                  <a:lnTo>
                    <a:pt x="735" y="30027"/>
                  </a:lnTo>
                  <a:lnTo>
                    <a:pt x="935" y="30193"/>
                  </a:lnTo>
                  <a:lnTo>
                    <a:pt x="801" y="30260"/>
                  </a:lnTo>
                  <a:lnTo>
                    <a:pt x="668" y="30360"/>
                  </a:lnTo>
                  <a:lnTo>
                    <a:pt x="568" y="30460"/>
                  </a:lnTo>
                  <a:lnTo>
                    <a:pt x="501" y="30594"/>
                  </a:lnTo>
                  <a:lnTo>
                    <a:pt x="468" y="30727"/>
                  </a:lnTo>
                  <a:lnTo>
                    <a:pt x="434" y="30894"/>
                  </a:lnTo>
                  <a:lnTo>
                    <a:pt x="434" y="31027"/>
                  </a:lnTo>
                  <a:lnTo>
                    <a:pt x="501" y="31194"/>
                  </a:lnTo>
                  <a:lnTo>
                    <a:pt x="568" y="31361"/>
                  </a:lnTo>
                  <a:lnTo>
                    <a:pt x="668" y="31461"/>
                  </a:lnTo>
                  <a:lnTo>
                    <a:pt x="768" y="31595"/>
                  </a:lnTo>
                  <a:lnTo>
                    <a:pt x="868" y="31695"/>
                  </a:lnTo>
                  <a:lnTo>
                    <a:pt x="1168" y="31862"/>
                  </a:lnTo>
                  <a:lnTo>
                    <a:pt x="1469" y="31995"/>
                  </a:lnTo>
                  <a:lnTo>
                    <a:pt x="1802" y="32062"/>
                  </a:lnTo>
                  <a:lnTo>
                    <a:pt x="2136" y="32128"/>
                  </a:lnTo>
                  <a:lnTo>
                    <a:pt x="2770" y="32195"/>
                  </a:lnTo>
                  <a:lnTo>
                    <a:pt x="2803" y="32195"/>
                  </a:lnTo>
                  <a:lnTo>
                    <a:pt x="2836" y="32329"/>
                  </a:lnTo>
                  <a:lnTo>
                    <a:pt x="2903" y="32462"/>
                  </a:lnTo>
                  <a:lnTo>
                    <a:pt x="3037" y="32662"/>
                  </a:lnTo>
                  <a:lnTo>
                    <a:pt x="3170" y="32829"/>
                  </a:lnTo>
                  <a:lnTo>
                    <a:pt x="3337" y="32996"/>
                  </a:lnTo>
                  <a:lnTo>
                    <a:pt x="3504" y="33129"/>
                  </a:lnTo>
                  <a:lnTo>
                    <a:pt x="3871" y="33396"/>
                  </a:lnTo>
                  <a:lnTo>
                    <a:pt x="4271" y="33596"/>
                  </a:lnTo>
                  <a:lnTo>
                    <a:pt x="4671" y="33696"/>
                  </a:lnTo>
                  <a:lnTo>
                    <a:pt x="5138" y="33763"/>
                  </a:lnTo>
                  <a:lnTo>
                    <a:pt x="5539" y="33730"/>
                  </a:lnTo>
                  <a:lnTo>
                    <a:pt x="5906" y="33630"/>
                  </a:lnTo>
                  <a:lnTo>
                    <a:pt x="6273" y="33496"/>
                  </a:lnTo>
                  <a:lnTo>
                    <a:pt x="6606" y="33296"/>
                  </a:lnTo>
                  <a:lnTo>
                    <a:pt x="6907" y="33029"/>
                  </a:lnTo>
                  <a:lnTo>
                    <a:pt x="7174" y="32762"/>
                  </a:lnTo>
                  <a:lnTo>
                    <a:pt x="7407" y="32429"/>
                  </a:lnTo>
                  <a:lnTo>
                    <a:pt x="7574" y="32062"/>
                  </a:lnTo>
                  <a:lnTo>
                    <a:pt x="7641" y="32062"/>
                  </a:lnTo>
                  <a:lnTo>
                    <a:pt x="7974" y="31995"/>
                  </a:lnTo>
                  <a:lnTo>
                    <a:pt x="8308" y="31928"/>
                  </a:lnTo>
                  <a:lnTo>
                    <a:pt x="8642" y="31828"/>
                  </a:lnTo>
                  <a:lnTo>
                    <a:pt x="8942" y="31661"/>
                  </a:lnTo>
                  <a:lnTo>
                    <a:pt x="9175" y="31461"/>
                  </a:lnTo>
                  <a:lnTo>
                    <a:pt x="9342" y="31261"/>
                  </a:lnTo>
                  <a:lnTo>
                    <a:pt x="9476" y="30994"/>
                  </a:lnTo>
                  <a:lnTo>
                    <a:pt x="9509" y="30861"/>
                  </a:lnTo>
                  <a:lnTo>
                    <a:pt x="9542" y="30694"/>
                  </a:lnTo>
                  <a:lnTo>
                    <a:pt x="9509" y="30494"/>
                  </a:lnTo>
                  <a:lnTo>
                    <a:pt x="9476" y="30293"/>
                  </a:lnTo>
                  <a:lnTo>
                    <a:pt x="9376" y="30127"/>
                  </a:lnTo>
                  <a:lnTo>
                    <a:pt x="9242" y="29993"/>
                  </a:lnTo>
                  <a:lnTo>
                    <a:pt x="9275" y="29960"/>
                  </a:lnTo>
                  <a:lnTo>
                    <a:pt x="9442" y="29793"/>
                  </a:lnTo>
                  <a:lnTo>
                    <a:pt x="9609" y="29593"/>
                  </a:lnTo>
                  <a:lnTo>
                    <a:pt x="9709" y="29326"/>
                  </a:lnTo>
                  <a:lnTo>
                    <a:pt x="9776" y="29092"/>
                  </a:lnTo>
                  <a:lnTo>
                    <a:pt x="9776" y="28826"/>
                  </a:lnTo>
                  <a:lnTo>
                    <a:pt x="9743" y="28592"/>
                  </a:lnTo>
                  <a:lnTo>
                    <a:pt x="9676" y="28325"/>
                  </a:lnTo>
                  <a:lnTo>
                    <a:pt x="9542" y="28092"/>
                  </a:lnTo>
                  <a:lnTo>
                    <a:pt x="9709" y="27958"/>
                  </a:lnTo>
                  <a:lnTo>
                    <a:pt x="9876" y="27791"/>
                  </a:lnTo>
                  <a:lnTo>
                    <a:pt x="9976" y="27624"/>
                  </a:lnTo>
                  <a:lnTo>
                    <a:pt x="10076" y="27424"/>
                  </a:lnTo>
                  <a:lnTo>
                    <a:pt x="10110" y="27224"/>
                  </a:lnTo>
                  <a:lnTo>
                    <a:pt x="10110" y="26991"/>
                  </a:lnTo>
                  <a:lnTo>
                    <a:pt x="10076" y="26790"/>
                  </a:lnTo>
                  <a:lnTo>
                    <a:pt x="9976" y="26590"/>
                  </a:lnTo>
                  <a:lnTo>
                    <a:pt x="9909" y="26490"/>
                  </a:lnTo>
                  <a:lnTo>
                    <a:pt x="9843" y="26457"/>
                  </a:lnTo>
                  <a:lnTo>
                    <a:pt x="9743" y="26457"/>
                  </a:lnTo>
                  <a:lnTo>
                    <a:pt x="9642" y="26524"/>
                  </a:lnTo>
                  <a:lnTo>
                    <a:pt x="6340" y="26524"/>
                  </a:lnTo>
                  <a:lnTo>
                    <a:pt x="7741" y="12411"/>
                  </a:lnTo>
                  <a:lnTo>
                    <a:pt x="8341" y="12311"/>
                  </a:lnTo>
                  <a:lnTo>
                    <a:pt x="8942" y="12111"/>
                  </a:lnTo>
                  <a:lnTo>
                    <a:pt x="9542" y="11877"/>
                  </a:lnTo>
                  <a:lnTo>
                    <a:pt x="10076" y="11610"/>
                  </a:lnTo>
                  <a:lnTo>
                    <a:pt x="10610" y="11277"/>
                  </a:lnTo>
                  <a:lnTo>
                    <a:pt x="11077" y="10877"/>
                  </a:lnTo>
                  <a:lnTo>
                    <a:pt x="11544" y="10443"/>
                  </a:lnTo>
                  <a:lnTo>
                    <a:pt x="11911" y="9942"/>
                  </a:lnTo>
                  <a:lnTo>
                    <a:pt x="12145" y="9609"/>
                  </a:lnTo>
                  <a:lnTo>
                    <a:pt x="12311" y="9275"/>
                  </a:lnTo>
                  <a:lnTo>
                    <a:pt x="12478" y="8908"/>
                  </a:lnTo>
                  <a:lnTo>
                    <a:pt x="12612" y="8541"/>
                  </a:lnTo>
                  <a:lnTo>
                    <a:pt x="12712" y="8174"/>
                  </a:lnTo>
                  <a:lnTo>
                    <a:pt x="12812" y="7807"/>
                  </a:lnTo>
                  <a:lnTo>
                    <a:pt x="12845" y="7407"/>
                  </a:lnTo>
                  <a:lnTo>
                    <a:pt x="12879" y="7006"/>
                  </a:lnTo>
                  <a:lnTo>
                    <a:pt x="12845" y="6639"/>
                  </a:lnTo>
                  <a:lnTo>
                    <a:pt x="12812" y="6239"/>
                  </a:lnTo>
                  <a:lnTo>
                    <a:pt x="12745" y="5872"/>
                  </a:lnTo>
                  <a:lnTo>
                    <a:pt x="12612" y="5505"/>
                  </a:lnTo>
                  <a:lnTo>
                    <a:pt x="12478" y="5138"/>
                  </a:lnTo>
                  <a:lnTo>
                    <a:pt x="12278" y="4805"/>
                  </a:lnTo>
                  <a:lnTo>
                    <a:pt x="12078" y="4471"/>
                  </a:lnTo>
                  <a:lnTo>
                    <a:pt x="11811" y="4171"/>
                  </a:lnTo>
                  <a:lnTo>
                    <a:pt x="11544" y="3904"/>
                  </a:lnTo>
                  <a:lnTo>
                    <a:pt x="11277" y="3670"/>
                  </a:lnTo>
                  <a:lnTo>
                    <a:pt x="10977" y="3470"/>
                  </a:lnTo>
                  <a:lnTo>
                    <a:pt x="10643" y="3303"/>
                  </a:lnTo>
                  <a:lnTo>
                    <a:pt x="10310" y="3136"/>
                  </a:lnTo>
                  <a:lnTo>
                    <a:pt x="9976" y="3036"/>
                  </a:lnTo>
                  <a:lnTo>
                    <a:pt x="9642" y="2936"/>
                  </a:lnTo>
                  <a:lnTo>
                    <a:pt x="9275" y="2870"/>
                  </a:lnTo>
                  <a:lnTo>
                    <a:pt x="8541" y="2870"/>
                  </a:lnTo>
                  <a:lnTo>
                    <a:pt x="8208" y="2903"/>
                  </a:lnTo>
                  <a:lnTo>
                    <a:pt x="7841" y="3003"/>
                  </a:lnTo>
                  <a:lnTo>
                    <a:pt x="7607" y="3103"/>
                  </a:lnTo>
                  <a:lnTo>
                    <a:pt x="7340" y="3236"/>
                  </a:lnTo>
                  <a:lnTo>
                    <a:pt x="7340" y="2703"/>
                  </a:lnTo>
                  <a:lnTo>
                    <a:pt x="7441" y="2169"/>
                  </a:lnTo>
                  <a:lnTo>
                    <a:pt x="7541" y="2202"/>
                  </a:lnTo>
                  <a:lnTo>
                    <a:pt x="8141" y="2269"/>
                  </a:lnTo>
                  <a:lnTo>
                    <a:pt x="8742" y="2302"/>
                  </a:lnTo>
                  <a:lnTo>
                    <a:pt x="9342" y="2269"/>
                  </a:lnTo>
                  <a:lnTo>
                    <a:pt x="9909" y="2169"/>
                  </a:lnTo>
                  <a:lnTo>
                    <a:pt x="10510" y="2035"/>
                  </a:lnTo>
                  <a:lnTo>
                    <a:pt x="11077" y="1869"/>
                  </a:lnTo>
                  <a:lnTo>
                    <a:pt x="11611" y="1635"/>
                  </a:lnTo>
                  <a:lnTo>
                    <a:pt x="12145" y="1368"/>
                  </a:lnTo>
                  <a:lnTo>
                    <a:pt x="12211" y="1301"/>
                  </a:lnTo>
                  <a:lnTo>
                    <a:pt x="12245" y="1235"/>
                  </a:lnTo>
                  <a:lnTo>
                    <a:pt x="12245" y="1101"/>
                  </a:lnTo>
                  <a:lnTo>
                    <a:pt x="12211" y="1001"/>
                  </a:lnTo>
                  <a:lnTo>
                    <a:pt x="12145" y="934"/>
                  </a:lnTo>
                  <a:lnTo>
                    <a:pt x="12078" y="901"/>
                  </a:lnTo>
                  <a:lnTo>
                    <a:pt x="11544" y="801"/>
                  </a:lnTo>
                  <a:lnTo>
                    <a:pt x="10977" y="734"/>
                  </a:lnTo>
                  <a:lnTo>
                    <a:pt x="10410" y="701"/>
                  </a:lnTo>
                  <a:lnTo>
                    <a:pt x="9843" y="734"/>
                  </a:lnTo>
                  <a:lnTo>
                    <a:pt x="9275" y="834"/>
                  </a:lnTo>
                  <a:lnTo>
                    <a:pt x="8742" y="1001"/>
                  </a:lnTo>
                  <a:lnTo>
                    <a:pt x="8208" y="1201"/>
                  </a:lnTo>
                  <a:lnTo>
                    <a:pt x="7707" y="1435"/>
                  </a:lnTo>
                  <a:lnTo>
                    <a:pt x="7707" y="1435"/>
                  </a:lnTo>
                  <a:lnTo>
                    <a:pt x="7841" y="1168"/>
                  </a:lnTo>
                  <a:lnTo>
                    <a:pt x="8008" y="901"/>
                  </a:lnTo>
                  <a:lnTo>
                    <a:pt x="8174" y="634"/>
                  </a:lnTo>
                  <a:lnTo>
                    <a:pt x="8375" y="401"/>
                  </a:lnTo>
                  <a:lnTo>
                    <a:pt x="8441" y="334"/>
                  </a:lnTo>
                  <a:lnTo>
                    <a:pt x="8441" y="234"/>
                  </a:lnTo>
                  <a:lnTo>
                    <a:pt x="8441" y="134"/>
                  </a:lnTo>
                  <a:lnTo>
                    <a:pt x="8375" y="67"/>
                  </a:lnTo>
                  <a:lnTo>
                    <a:pt x="8308" y="34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2407500" y="1997975"/>
              <a:ext cx="37575" cy="51725"/>
            </a:xfrm>
            <a:custGeom>
              <a:avLst/>
              <a:gdLst/>
              <a:ahLst/>
              <a:cxnLst/>
              <a:rect l="l" t="t" r="r" b="b"/>
              <a:pathLst>
                <a:path w="1503" h="2069" extrusionOk="0">
                  <a:moveTo>
                    <a:pt x="1235" y="0"/>
                  </a:moveTo>
                  <a:lnTo>
                    <a:pt x="1135" y="34"/>
                  </a:lnTo>
                  <a:lnTo>
                    <a:pt x="902" y="167"/>
                  </a:lnTo>
                  <a:lnTo>
                    <a:pt x="702" y="367"/>
                  </a:lnTo>
                  <a:lnTo>
                    <a:pt x="535" y="568"/>
                  </a:lnTo>
                  <a:lnTo>
                    <a:pt x="368" y="801"/>
                  </a:lnTo>
                  <a:lnTo>
                    <a:pt x="234" y="1035"/>
                  </a:lnTo>
                  <a:lnTo>
                    <a:pt x="134" y="1302"/>
                  </a:lnTo>
                  <a:lnTo>
                    <a:pt x="68" y="1535"/>
                  </a:lnTo>
                  <a:lnTo>
                    <a:pt x="1" y="1835"/>
                  </a:lnTo>
                  <a:lnTo>
                    <a:pt x="34" y="1902"/>
                  </a:lnTo>
                  <a:lnTo>
                    <a:pt x="68" y="2002"/>
                  </a:lnTo>
                  <a:lnTo>
                    <a:pt x="168" y="2036"/>
                  </a:lnTo>
                  <a:lnTo>
                    <a:pt x="234" y="2069"/>
                  </a:lnTo>
                  <a:lnTo>
                    <a:pt x="335" y="2036"/>
                  </a:lnTo>
                  <a:lnTo>
                    <a:pt x="401" y="2002"/>
                  </a:lnTo>
                  <a:lnTo>
                    <a:pt x="468" y="1902"/>
                  </a:lnTo>
                  <a:lnTo>
                    <a:pt x="501" y="1835"/>
                  </a:lnTo>
                  <a:lnTo>
                    <a:pt x="501" y="1802"/>
                  </a:lnTo>
                  <a:lnTo>
                    <a:pt x="501" y="1735"/>
                  </a:lnTo>
                  <a:lnTo>
                    <a:pt x="535" y="1635"/>
                  </a:lnTo>
                  <a:lnTo>
                    <a:pt x="601" y="1402"/>
                  </a:lnTo>
                  <a:lnTo>
                    <a:pt x="601" y="1368"/>
                  </a:lnTo>
                  <a:lnTo>
                    <a:pt x="635" y="1335"/>
                  </a:lnTo>
                  <a:lnTo>
                    <a:pt x="635" y="1302"/>
                  </a:lnTo>
                  <a:lnTo>
                    <a:pt x="668" y="1235"/>
                  </a:lnTo>
                  <a:lnTo>
                    <a:pt x="768" y="1035"/>
                  </a:lnTo>
                  <a:lnTo>
                    <a:pt x="902" y="868"/>
                  </a:lnTo>
                  <a:lnTo>
                    <a:pt x="1035" y="701"/>
                  </a:lnTo>
                  <a:lnTo>
                    <a:pt x="1202" y="568"/>
                  </a:lnTo>
                  <a:lnTo>
                    <a:pt x="1369" y="434"/>
                  </a:lnTo>
                  <a:lnTo>
                    <a:pt x="1436" y="367"/>
                  </a:lnTo>
                  <a:lnTo>
                    <a:pt x="1469" y="301"/>
                  </a:lnTo>
                  <a:lnTo>
                    <a:pt x="1502" y="201"/>
                  </a:lnTo>
                  <a:lnTo>
                    <a:pt x="1469" y="101"/>
                  </a:lnTo>
                  <a:lnTo>
                    <a:pt x="1402" y="34"/>
                  </a:lnTo>
                  <a:lnTo>
                    <a:pt x="1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2404175" y="2063875"/>
              <a:ext cx="63425" cy="94275"/>
            </a:xfrm>
            <a:custGeom>
              <a:avLst/>
              <a:gdLst/>
              <a:ahLst/>
              <a:cxnLst/>
              <a:rect l="l" t="t" r="r" b="b"/>
              <a:pathLst>
                <a:path w="2537" h="3771" extrusionOk="0">
                  <a:moveTo>
                    <a:pt x="267" y="0"/>
                  </a:moveTo>
                  <a:lnTo>
                    <a:pt x="167" y="33"/>
                  </a:lnTo>
                  <a:lnTo>
                    <a:pt x="101" y="67"/>
                  </a:lnTo>
                  <a:lnTo>
                    <a:pt x="34" y="134"/>
                  </a:lnTo>
                  <a:lnTo>
                    <a:pt x="0" y="234"/>
                  </a:lnTo>
                  <a:lnTo>
                    <a:pt x="0" y="501"/>
                  </a:lnTo>
                  <a:lnTo>
                    <a:pt x="34" y="801"/>
                  </a:lnTo>
                  <a:lnTo>
                    <a:pt x="67" y="1068"/>
                  </a:lnTo>
                  <a:lnTo>
                    <a:pt x="101" y="1335"/>
                  </a:lnTo>
                  <a:lnTo>
                    <a:pt x="201" y="1568"/>
                  </a:lnTo>
                  <a:lnTo>
                    <a:pt x="301" y="1835"/>
                  </a:lnTo>
                  <a:lnTo>
                    <a:pt x="534" y="2335"/>
                  </a:lnTo>
                  <a:lnTo>
                    <a:pt x="868" y="2769"/>
                  </a:lnTo>
                  <a:lnTo>
                    <a:pt x="1035" y="2969"/>
                  </a:lnTo>
                  <a:lnTo>
                    <a:pt x="1235" y="3170"/>
                  </a:lnTo>
                  <a:lnTo>
                    <a:pt x="1468" y="3336"/>
                  </a:lnTo>
                  <a:lnTo>
                    <a:pt x="1669" y="3503"/>
                  </a:lnTo>
                  <a:lnTo>
                    <a:pt x="1902" y="3637"/>
                  </a:lnTo>
                  <a:lnTo>
                    <a:pt x="2169" y="3737"/>
                  </a:lnTo>
                  <a:lnTo>
                    <a:pt x="2269" y="3770"/>
                  </a:lnTo>
                  <a:lnTo>
                    <a:pt x="2336" y="3770"/>
                  </a:lnTo>
                  <a:lnTo>
                    <a:pt x="2436" y="3737"/>
                  </a:lnTo>
                  <a:lnTo>
                    <a:pt x="2503" y="3670"/>
                  </a:lnTo>
                  <a:lnTo>
                    <a:pt x="2536" y="3570"/>
                  </a:lnTo>
                  <a:lnTo>
                    <a:pt x="2503" y="3470"/>
                  </a:lnTo>
                  <a:lnTo>
                    <a:pt x="2469" y="3403"/>
                  </a:lnTo>
                  <a:lnTo>
                    <a:pt x="2403" y="3336"/>
                  </a:lnTo>
                  <a:lnTo>
                    <a:pt x="1969" y="3103"/>
                  </a:lnTo>
                  <a:lnTo>
                    <a:pt x="1569" y="2803"/>
                  </a:lnTo>
                  <a:lnTo>
                    <a:pt x="1235" y="2469"/>
                  </a:lnTo>
                  <a:lnTo>
                    <a:pt x="968" y="2069"/>
                  </a:lnTo>
                  <a:lnTo>
                    <a:pt x="734" y="1668"/>
                  </a:lnTo>
                  <a:lnTo>
                    <a:pt x="568" y="1201"/>
                  </a:lnTo>
                  <a:lnTo>
                    <a:pt x="501" y="734"/>
                  </a:lnTo>
                  <a:lnTo>
                    <a:pt x="501" y="234"/>
                  </a:lnTo>
                  <a:lnTo>
                    <a:pt x="468" y="134"/>
                  </a:lnTo>
                  <a:lnTo>
                    <a:pt x="434" y="67"/>
                  </a:lnTo>
                  <a:lnTo>
                    <a:pt x="334" y="33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2247375" y="1765275"/>
              <a:ext cx="236900" cy="188525"/>
            </a:xfrm>
            <a:custGeom>
              <a:avLst/>
              <a:gdLst/>
              <a:ahLst/>
              <a:cxnLst/>
              <a:rect l="l" t="t" r="r" b="b"/>
              <a:pathLst>
                <a:path w="9476" h="7541" extrusionOk="0">
                  <a:moveTo>
                    <a:pt x="9275" y="0"/>
                  </a:moveTo>
                  <a:lnTo>
                    <a:pt x="8641" y="34"/>
                  </a:lnTo>
                  <a:lnTo>
                    <a:pt x="8007" y="100"/>
                  </a:lnTo>
                  <a:lnTo>
                    <a:pt x="7407" y="200"/>
                  </a:lnTo>
                  <a:lnTo>
                    <a:pt x="6806" y="334"/>
                  </a:lnTo>
                  <a:lnTo>
                    <a:pt x="6206" y="534"/>
                  </a:lnTo>
                  <a:lnTo>
                    <a:pt x="5639" y="768"/>
                  </a:lnTo>
                  <a:lnTo>
                    <a:pt x="5071" y="1001"/>
                  </a:lnTo>
                  <a:lnTo>
                    <a:pt x="4538" y="1301"/>
                  </a:lnTo>
                  <a:lnTo>
                    <a:pt x="4004" y="1635"/>
                  </a:lnTo>
                  <a:lnTo>
                    <a:pt x="3503" y="1969"/>
                  </a:lnTo>
                  <a:lnTo>
                    <a:pt x="3036" y="2369"/>
                  </a:lnTo>
                  <a:lnTo>
                    <a:pt x="2569" y="2803"/>
                  </a:lnTo>
                  <a:lnTo>
                    <a:pt x="2136" y="3236"/>
                  </a:lnTo>
                  <a:lnTo>
                    <a:pt x="1735" y="3704"/>
                  </a:lnTo>
                  <a:lnTo>
                    <a:pt x="1368" y="4204"/>
                  </a:lnTo>
                  <a:lnTo>
                    <a:pt x="1035" y="4738"/>
                  </a:lnTo>
                  <a:lnTo>
                    <a:pt x="701" y="5338"/>
                  </a:lnTo>
                  <a:lnTo>
                    <a:pt x="434" y="5972"/>
                  </a:lnTo>
                  <a:lnTo>
                    <a:pt x="200" y="6606"/>
                  </a:lnTo>
                  <a:lnTo>
                    <a:pt x="0" y="7240"/>
                  </a:lnTo>
                  <a:lnTo>
                    <a:pt x="0" y="7340"/>
                  </a:lnTo>
                  <a:lnTo>
                    <a:pt x="34" y="7440"/>
                  </a:lnTo>
                  <a:lnTo>
                    <a:pt x="100" y="7507"/>
                  </a:lnTo>
                  <a:lnTo>
                    <a:pt x="167" y="7540"/>
                  </a:lnTo>
                  <a:lnTo>
                    <a:pt x="334" y="7540"/>
                  </a:lnTo>
                  <a:lnTo>
                    <a:pt x="401" y="7474"/>
                  </a:lnTo>
                  <a:lnTo>
                    <a:pt x="467" y="7373"/>
                  </a:lnTo>
                  <a:lnTo>
                    <a:pt x="668" y="6673"/>
                  </a:lnTo>
                  <a:lnTo>
                    <a:pt x="934" y="6006"/>
                  </a:lnTo>
                  <a:lnTo>
                    <a:pt x="1235" y="5338"/>
                  </a:lnTo>
                  <a:lnTo>
                    <a:pt x="1602" y="4738"/>
                  </a:lnTo>
                  <a:lnTo>
                    <a:pt x="2035" y="4137"/>
                  </a:lnTo>
                  <a:lnTo>
                    <a:pt x="2469" y="3570"/>
                  </a:lnTo>
                  <a:lnTo>
                    <a:pt x="2970" y="3036"/>
                  </a:lnTo>
                  <a:lnTo>
                    <a:pt x="3537" y="2569"/>
                  </a:lnTo>
                  <a:lnTo>
                    <a:pt x="4137" y="2102"/>
                  </a:lnTo>
                  <a:lnTo>
                    <a:pt x="4805" y="1668"/>
                  </a:lnTo>
                  <a:lnTo>
                    <a:pt x="5505" y="1335"/>
                  </a:lnTo>
                  <a:lnTo>
                    <a:pt x="6206" y="1035"/>
                  </a:lnTo>
                  <a:lnTo>
                    <a:pt x="6940" y="801"/>
                  </a:lnTo>
                  <a:lnTo>
                    <a:pt x="7707" y="634"/>
                  </a:lnTo>
                  <a:lnTo>
                    <a:pt x="8474" y="534"/>
                  </a:lnTo>
                  <a:lnTo>
                    <a:pt x="9275" y="467"/>
                  </a:lnTo>
                  <a:lnTo>
                    <a:pt x="9375" y="467"/>
                  </a:lnTo>
                  <a:lnTo>
                    <a:pt x="9442" y="401"/>
                  </a:lnTo>
                  <a:lnTo>
                    <a:pt x="9475" y="334"/>
                  </a:lnTo>
                  <a:lnTo>
                    <a:pt x="9475" y="234"/>
                  </a:lnTo>
                  <a:lnTo>
                    <a:pt x="9475" y="134"/>
                  </a:lnTo>
                  <a:lnTo>
                    <a:pt x="9442" y="67"/>
                  </a:lnTo>
                  <a:lnTo>
                    <a:pt x="93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2087225" y="1789450"/>
              <a:ext cx="97625" cy="62600"/>
            </a:xfrm>
            <a:custGeom>
              <a:avLst/>
              <a:gdLst/>
              <a:ahLst/>
              <a:cxnLst/>
              <a:rect l="l" t="t" r="r" b="b"/>
              <a:pathLst>
                <a:path w="3905" h="2504" extrusionOk="0">
                  <a:moveTo>
                    <a:pt x="234" y="1"/>
                  </a:moveTo>
                  <a:lnTo>
                    <a:pt x="168" y="34"/>
                  </a:lnTo>
                  <a:lnTo>
                    <a:pt x="67" y="68"/>
                  </a:lnTo>
                  <a:lnTo>
                    <a:pt x="34" y="134"/>
                  </a:lnTo>
                  <a:lnTo>
                    <a:pt x="1" y="234"/>
                  </a:lnTo>
                  <a:lnTo>
                    <a:pt x="1" y="301"/>
                  </a:lnTo>
                  <a:lnTo>
                    <a:pt x="34" y="368"/>
                  </a:lnTo>
                  <a:lnTo>
                    <a:pt x="101" y="435"/>
                  </a:lnTo>
                  <a:lnTo>
                    <a:pt x="1002" y="868"/>
                  </a:lnTo>
                  <a:lnTo>
                    <a:pt x="1902" y="1335"/>
                  </a:lnTo>
                  <a:lnTo>
                    <a:pt x="2736" y="1869"/>
                  </a:lnTo>
                  <a:lnTo>
                    <a:pt x="3571" y="2436"/>
                  </a:lnTo>
                  <a:lnTo>
                    <a:pt x="3671" y="2503"/>
                  </a:lnTo>
                  <a:lnTo>
                    <a:pt x="3737" y="2470"/>
                  </a:lnTo>
                  <a:lnTo>
                    <a:pt x="3804" y="2436"/>
                  </a:lnTo>
                  <a:lnTo>
                    <a:pt x="3871" y="2370"/>
                  </a:lnTo>
                  <a:lnTo>
                    <a:pt x="3904" y="2303"/>
                  </a:lnTo>
                  <a:lnTo>
                    <a:pt x="3904" y="2203"/>
                  </a:lnTo>
                  <a:lnTo>
                    <a:pt x="3871" y="2103"/>
                  </a:lnTo>
                  <a:lnTo>
                    <a:pt x="3804" y="2036"/>
                  </a:lnTo>
                  <a:lnTo>
                    <a:pt x="2970" y="1469"/>
                  </a:lnTo>
                  <a:lnTo>
                    <a:pt x="2136" y="935"/>
                  </a:lnTo>
                  <a:lnTo>
                    <a:pt x="1268" y="468"/>
                  </a:lnTo>
                  <a:lnTo>
                    <a:pt x="334" y="3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2214850" y="1676025"/>
              <a:ext cx="55075" cy="67575"/>
            </a:xfrm>
            <a:custGeom>
              <a:avLst/>
              <a:gdLst/>
              <a:ahLst/>
              <a:cxnLst/>
              <a:rect l="l" t="t" r="r" b="b"/>
              <a:pathLst>
                <a:path w="2203" h="2703" extrusionOk="0">
                  <a:moveTo>
                    <a:pt x="134" y="1"/>
                  </a:moveTo>
                  <a:lnTo>
                    <a:pt x="67" y="67"/>
                  </a:lnTo>
                  <a:lnTo>
                    <a:pt x="0" y="134"/>
                  </a:lnTo>
                  <a:lnTo>
                    <a:pt x="0" y="234"/>
                  </a:lnTo>
                  <a:lnTo>
                    <a:pt x="0" y="301"/>
                  </a:lnTo>
                  <a:lnTo>
                    <a:pt x="67" y="401"/>
                  </a:lnTo>
                  <a:lnTo>
                    <a:pt x="1802" y="2636"/>
                  </a:lnTo>
                  <a:lnTo>
                    <a:pt x="1868" y="2670"/>
                  </a:lnTo>
                  <a:lnTo>
                    <a:pt x="1969" y="2703"/>
                  </a:lnTo>
                  <a:lnTo>
                    <a:pt x="2069" y="2670"/>
                  </a:lnTo>
                  <a:lnTo>
                    <a:pt x="2135" y="2636"/>
                  </a:lnTo>
                  <a:lnTo>
                    <a:pt x="2202" y="2536"/>
                  </a:lnTo>
                  <a:lnTo>
                    <a:pt x="2202" y="2469"/>
                  </a:lnTo>
                  <a:lnTo>
                    <a:pt x="2202" y="2369"/>
                  </a:lnTo>
                  <a:lnTo>
                    <a:pt x="2135" y="2303"/>
                  </a:lnTo>
                  <a:lnTo>
                    <a:pt x="401" y="67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2354975" y="1607625"/>
              <a:ext cx="29200" cy="80100"/>
            </a:xfrm>
            <a:custGeom>
              <a:avLst/>
              <a:gdLst/>
              <a:ahLst/>
              <a:cxnLst/>
              <a:rect l="l" t="t" r="r" b="b"/>
              <a:pathLst>
                <a:path w="1168" h="3204" extrusionOk="0">
                  <a:moveTo>
                    <a:pt x="200" y="1"/>
                  </a:moveTo>
                  <a:lnTo>
                    <a:pt x="100" y="68"/>
                  </a:lnTo>
                  <a:lnTo>
                    <a:pt x="33" y="101"/>
                  </a:lnTo>
                  <a:lnTo>
                    <a:pt x="0" y="201"/>
                  </a:lnTo>
                  <a:lnTo>
                    <a:pt x="0" y="301"/>
                  </a:lnTo>
                  <a:lnTo>
                    <a:pt x="701" y="3037"/>
                  </a:lnTo>
                  <a:lnTo>
                    <a:pt x="767" y="3137"/>
                  </a:lnTo>
                  <a:lnTo>
                    <a:pt x="834" y="3170"/>
                  </a:lnTo>
                  <a:lnTo>
                    <a:pt x="901" y="3204"/>
                  </a:lnTo>
                  <a:lnTo>
                    <a:pt x="1001" y="3204"/>
                  </a:lnTo>
                  <a:lnTo>
                    <a:pt x="1068" y="3170"/>
                  </a:lnTo>
                  <a:lnTo>
                    <a:pt x="1134" y="3104"/>
                  </a:lnTo>
                  <a:lnTo>
                    <a:pt x="1168" y="3003"/>
                  </a:lnTo>
                  <a:lnTo>
                    <a:pt x="1168" y="2903"/>
                  </a:lnTo>
                  <a:lnTo>
                    <a:pt x="467" y="168"/>
                  </a:lnTo>
                  <a:lnTo>
                    <a:pt x="434" y="68"/>
                  </a:lnTo>
                  <a:lnTo>
                    <a:pt x="367" y="34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2505925" y="1594300"/>
              <a:ext cx="11700" cy="79250"/>
            </a:xfrm>
            <a:custGeom>
              <a:avLst/>
              <a:gdLst/>
              <a:ahLst/>
              <a:cxnLst/>
              <a:rect l="l" t="t" r="r" b="b"/>
              <a:pathLst>
                <a:path w="468" h="3170" extrusionOk="0">
                  <a:moveTo>
                    <a:pt x="134" y="0"/>
                  </a:moveTo>
                  <a:lnTo>
                    <a:pt x="67" y="33"/>
                  </a:lnTo>
                  <a:lnTo>
                    <a:pt x="1" y="133"/>
                  </a:lnTo>
                  <a:lnTo>
                    <a:pt x="1" y="234"/>
                  </a:lnTo>
                  <a:lnTo>
                    <a:pt x="1" y="2936"/>
                  </a:lnTo>
                  <a:lnTo>
                    <a:pt x="1" y="3036"/>
                  </a:lnTo>
                  <a:lnTo>
                    <a:pt x="67" y="3103"/>
                  </a:lnTo>
                  <a:lnTo>
                    <a:pt x="134" y="3169"/>
                  </a:lnTo>
                  <a:lnTo>
                    <a:pt x="301" y="3169"/>
                  </a:lnTo>
                  <a:lnTo>
                    <a:pt x="401" y="3103"/>
                  </a:lnTo>
                  <a:lnTo>
                    <a:pt x="434" y="3036"/>
                  </a:lnTo>
                  <a:lnTo>
                    <a:pt x="468" y="2936"/>
                  </a:lnTo>
                  <a:lnTo>
                    <a:pt x="468" y="234"/>
                  </a:lnTo>
                  <a:lnTo>
                    <a:pt x="434" y="133"/>
                  </a:lnTo>
                  <a:lnTo>
                    <a:pt x="401" y="33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2715275" y="1630150"/>
              <a:ext cx="25050" cy="34225"/>
            </a:xfrm>
            <a:custGeom>
              <a:avLst/>
              <a:gdLst/>
              <a:ahLst/>
              <a:cxnLst/>
              <a:rect l="l" t="t" r="r" b="b"/>
              <a:pathLst>
                <a:path w="1002" h="1369" extrusionOk="0">
                  <a:moveTo>
                    <a:pt x="701" y="1"/>
                  </a:moveTo>
                  <a:lnTo>
                    <a:pt x="635" y="67"/>
                  </a:lnTo>
                  <a:lnTo>
                    <a:pt x="568" y="134"/>
                  </a:lnTo>
                  <a:lnTo>
                    <a:pt x="34" y="1035"/>
                  </a:lnTo>
                  <a:lnTo>
                    <a:pt x="1" y="1102"/>
                  </a:lnTo>
                  <a:lnTo>
                    <a:pt x="1" y="1202"/>
                  </a:lnTo>
                  <a:lnTo>
                    <a:pt x="34" y="1302"/>
                  </a:lnTo>
                  <a:lnTo>
                    <a:pt x="101" y="1368"/>
                  </a:lnTo>
                  <a:lnTo>
                    <a:pt x="268" y="1368"/>
                  </a:lnTo>
                  <a:lnTo>
                    <a:pt x="368" y="1335"/>
                  </a:lnTo>
                  <a:lnTo>
                    <a:pt x="434" y="1268"/>
                  </a:lnTo>
                  <a:lnTo>
                    <a:pt x="968" y="368"/>
                  </a:lnTo>
                  <a:lnTo>
                    <a:pt x="1002" y="267"/>
                  </a:lnTo>
                  <a:lnTo>
                    <a:pt x="1002" y="167"/>
                  </a:lnTo>
                  <a:lnTo>
                    <a:pt x="968" y="101"/>
                  </a:lnTo>
                  <a:lnTo>
                    <a:pt x="868" y="34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2824550" y="1711900"/>
              <a:ext cx="43400" cy="52550"/>
            </a:xfrm>
            <a:custGeom>
              <a:avLst/>
              <a:gdLst/>
              <a:ahLst/>
              <a:cxnLst/>
              <a:rect l="l" t="t" r="r" b="b"/>
              <a:pathLst>
                <a:path w="1736" h="2102" extrusionOk="0">
                  <a:moveTo>
                    <a:pt x="1535" y="0"/>
                  </a:moveTo>
                  <a:lnTo>
                    <a:pt x="1435" y="33"/>
                  </a:lnTo>
                  <a:lnTo>
                    <a:pt x="1335" y="67"/>
                  </a:lnTo>
                  <a:lnTo>
                    <a:pt x="1301" y="134"/>
                  </a:lnTo>
                  <a:lnTo>
                    <a:pt x="1034" y="567"/>
                  </a:lnTo>
                  <a:lnTo>
                    <a:pt x="734" y="968"/>
                  </a:lnTo>
                  <a:lnTo>
                    <a:pt x="401" y="1368"/>
                  </a:lnTo>
                  <a:lnTo>
                    <a:pt x="67" y="1702"/>
                  </a:lnTo>
                  <a:lnTo>
                    <a:pt x="0" y="1802"/>
                  </a:lnTo>
                  <a:lnTo>
                    <a:pt x="0" y="1868"/>
                  </a:lnTo>
                  <a:lnTo>
                    <a:pt x="0" y="1969"/>
                  </a:lnTo>
                  <a:lnTo>
                    <a:pt x="67" y="2035"/>
                  </a:lnTo>
                  <a:lnTo>
                    <a:pt x="134" y="2102"/>
                  </a:lnTo>
                  <a:lnTo>
                    <a:pt x="300" y="2102"/>
                  </a:lnTo>
                  <a:lnTo>
                    <a:pt x="367" y="2035"/>
                  </a:lnTo>
                  <a:lnTo>
                    <a:pt x="768" y="1668"/>
                  </a:lnTo>
                  <a:lnTo>
                    <a:pt x="1101" y="1268"/>
                  </a:lnTo>
                  <a:lnTo>
                    <a:pt x="1401" y="834"/>
                  </a:lnTo>
                  <a:lnTo>
                    <a:pt x="1702" y="367"/>
                  </a:lnTo>
                  <a:lnTo>
                    <a:pt x="1735" y="267"/>
                  </a:lnTo>
                  <a:lnTo>
                    <a:pt x="1702" y="200"/>
                  </a:lnTo>
                  <a:lnTo>
                    <a:pt x="1668" y="100"/>
                  </a:lnTo>
                  <a:lnTo>
                    <a:pt x="1602" y="33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2887925" y="1839500"/>
              <a:ext cx="56750" cy="52575"/>
            </a:xfrm>
            <a:custGeom>
              <a:avLst/>
              <a:gdLst/>
              <a:ahLst/>
              <a:cxnLst/>
              <a:rect l="l" t="t" r="r" b="b"/>
              <a:pathLst>
                <a:path w="2270" h="2103" extrusionOk="0">
                  <a:moveTo>
                    <a:pt x="2036" y="1"/>
                  </a:moveTo>
                  <a:lnTo>
                    <a:pt x="1936" y="34"/>
                  </a:lnTo>
                  <a:lnTo>
                    <a:pt x="1435" y="401"/>
                  </a:lnTo>
                  <a:lnTo>
                    <a:pt x="935" y="801"/>
                  </a:lnTo>
                  <a:lnTo>
                    <a:pt x="468" y="1235"/>
                  </a:lnTo>
                  <a:lnTo>
                    <a:pt x="67" y="1702"/>
                  </a:lnTo>
                  <a:lnTo>
                    <a:pt x="1" y="1769"/>
                  </a:lnTo>
                  <a:lnTo>
                    <a:pt x="1" y="1869"/>
                  </a:lnTo>
                  <a:lnTo>
                    <a:pt x="1" y="1969"/>
                  </a:lnTo>
                  <a:lnTo>
                    <a:pt x="67" y="2036"/>
                  </a:lnTo>
                  <a:lnTo>
                    <a:pt x="134" y="2069"/>
                  </a:lnTo>
                  <a:lnTo>
                    <a:pt x="234" y="2102"/>
                  </a:lnTo>
                  <a:lnTo>
                    <a:pt x="301" y="2102"/>
                  </a:lnTo>
                  <a:lnTo>
                    <a:pt x="401" y="2036"/>
                  </a:lnTo>
                  <a:lnTo>
                    <a:pt x="801" y="1602"/>
                  </a:lnTo>
                  <a:lnTo>
                    <a:pt x="1235" y="1168"/>
                  </a:lnTo>
                  <a:lnTo>
                    <a:pt x="1669" y="801"/>
                  </a:lnTo>
                  <a:lnTo>
                    <a:pt x="2169" y="434"/>
                  </a:lnTo>
                  <a:lnTo>
                    <a:pt x="2236" y="368"/>
                  </a:lnTo>
                  <a:lnTo>
                    <a:pt x="2269" y="301"/>
                  </a:lnTo>
                  <a:lnTo>
                    <a:pt x="2269" y="201"/>
                  </a:lnTo>
                  <a:lnTo>
                    <a:pt x="2269" y="134"/>
                  </a:lnTo>
                  <a:lnTo>
                    <a:pt x="2203" y="67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2910450" y="2002975"/>
              <a:ext cx="65925" cy="30050"/>
            </a:xfrm>
            <a:custGeom>
              <a:avLst/>
              <a:gdLst/>
              <a:ahLst/>
              <a:cxnLst/>
              <a:rect l="l" t="t" r="r" b="b"/>
              <a:pathLst>
                <a:path w="2637" h="1202" extrusionOk="0">
                  <a:moveTo>
                    <a:pt x="2469" y="1"/>
                  </a:moveTo>
                  <a:lnTo>
                    <a:pt x="2369" y="34"/>
                  </a:lnTo>
                  <a:lnTo>
                    <a:pt x="167" y="735"/>
                  </a:lnTo>
                  <a:lnTo>
                    <a:pt x="101" y="801"/>
                  </a:lnTo>
                  <a:lnTo>
                    <a:pt x="34" y="868"/>
                  </a:lnTo>
                  <a:lnTo>
                    <a:pt x="1" y="968"/>
                  </a:lnTo>
                  <a:lnTo>
                    <a:pt x="34" y="1035"/>
                  </a:lnTo>
                  <a:lnTo>
                    <a:pt x="67" y="1135"/>
                  </a:lnTo>
                  <a:lnTo>
                    <a:pt x="134" y="1202"/>
                  </a:lnTo>
                  <a:lnTo>
                    <a:pt x="301" y="1202"/>
                  </a:lnTo>
                  <a:lnTo>
                    <a:pt x="2469" y="468"/>
                  </a:lnTo>
                  <a:lnTo>
                    <a:pt x="2569" y="434"/>
                  </a:lnTo>
                  <a:lnTo>
                    <a:pt x="2636" y="334"/>
                  </a:lnTo>
                  <a:lnTo>
                    <a:pt x="2636" y="268"/>
                  </a:lnTo>
                  <a:lnTo>
                    <a:pt x="2636" y="167"/>
                  </a:lnTo>
                  <a:lnTo>
                    <a:pt x="2603" y="101"/>
                  </a:lnTo>
                  <a:lnTo>
                    <a:pt x="2536" y="34"/>
                  </a:lnTo>
                  <a:lnTo>
                    <a:pt x="24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2083050" y="1962100"/>
              <a:ext cx="61750" cy="25050"/>
            </a:xfrm>
            <a:custGeom>
              <a:avLst/>
              <a:gdLst/>
              <a:ahLst/>
              <a:cxnLst/>
              <a:rect l="l" t="t" r="r" b="b"/>
              <a:pathLst>
                <a:path w="2470" h="1002" extrusionOk="0">
                  <a:moveTo>
                    <a:pt x="168" y="1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1" y="201"/>
                  </a:lnTo>
                  <a:lnTo>
                    <a:pt x="1" y="268"/>
                  </a:lnTo>
                  <a:lnTo>
                    <a:pt x="1" y="368"/>
                  </a:lnTo>
                  <a:lnTo>
                    <a:pt x="68" y="435"/>
                  </a:lnTo>
                  <a:lnTo>
                    <a:pt x="168" y="468"/>
                  </a:lnTo>
                  <a:lnTo>
                    <a:pt x="2169" y="968"/>
                  </a:lnTo>
                  <a:lnTo>
                    <a:pt x="2270" y="1002"/>
                  </a:lnTo>
                  <a:lnTo>
                    <a:pt x="2336" y="968"/>
                  </a:lnTo>
                  <a:lnTo>
                    <a:pt x="2403" y="902"/>
                  </a:lnTo>
                  <a:lnTo>
                    <a:pt x="2436" y="802"/>
                  </a:lnTo>
                  <a:lnTo>
                    <a:pt x="2470" y="735"/>
                  </a:lnTo>
                  <a:lnTo>
                    <a:pt x="2436" y="635"/>
                  </a:lnTo>
                  <a:lnTo>
                    <a:pt x="2370" y="568"/>
                  </a:lnTo>
                  <a:lnTo>
                    <a:pt x="2303" y="535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2077225" y="2006325"/>
              <a:ext cx="57575" cy="19200"/>
            </a:xfrm>
            <a:custGeom>
              <a:avLst/>
              <a:gdLst/>
              <a:ahLst/>
              <a:cxnLst/>
              <a:rect l="l" t="t" r="r" b="b"/>
              <a:pathLst>
                <a:path w="2303" h="768" extrusionOk="0">
                  <a:moveTo>
                    <a:pt x="201" y="0"/>
                  </a:moveTo>
                  <a:lnTo>
                    <a:pt x="134" y="33"/>
                  </a:lnTo>
                  <a:lnTo>
                    <a:pt x="67" y="67"/>
                  </a:lnTo>
                  <a:lnTo>
                    <a:pt x="0" y="167"/>
                  </a:lnTo>
                  <a:lnTo>
                    <a:pt x="0" y="267"/>
                  </a:lnTo>
                  <a:lnTo>
                    <a:pt x="34" y="334"/>
                  </a:lnTo>
                  <a:lnTo>
                    <a:pt x="100" y="400"/>
                  </a:lnTo>
                  <a:lnTo>
                    <a:pt x="167" y="434"/>
                  </a:lnTo>
                  <a:lnTo>
                    <a:pt x="2002" y="767"/>
                  </a:lnTo>
                  <a:lnTo>
                    <a:pt x="2102" y="767"/>
                  </a:lnTo>
                  <a:lnTo>
                    <a:pt x="2169" y="734"/>
                  </a:lnTo>
                  <a:lnTo>
                    <a:pt x="2236" y="667"/>
                  </a:lnTo>
                  <a:lnTo>
                    <a:pt x="2302" y="601"/>
                  </a:lnTo>
                  <a:lnTo>
                    <a:pt x="2302" y="501"/>
                  </a:lnTo>
                  <a:lnTo>
                    <a:pt x="2269" y="434"/>
                  </a:lnTo>
                  <a:lnTo>
                    <a:pt x="2202" y="334"/>
                  </a:lnTo>
                  <a:lnTo>
                    <a:pt x="2136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31"/>
          <p:cNvGrpSpPr/>
          <p:nvPr/>
        </p:nvGrpSpPr>
        <p:grpSpPr>
          <a:xfrm>
            <a:off x="4861807" y="1237351"/>
            <a:ext cx="1871698" cy="1688837"/>
            <a:chOff x="858650" y="3046400"/>
            <a:chExt cx="1118500" cy="1009225"/>
          </a:xfrm>
        </p:grpSpPr>
        <p:sp>
          <p:nvSpPr>
            <p:cNvPr id="275" name="Google Shape;275;p31"/>
            <p:cNvSpPr/>
            <p:nvPr/>
          </p:nvSpPr>
          <p:spPr>
            <a:xfrm>
              <a:off x="1109700" y="3269925"/>
              <a:ext cx="667275" cy="621400"/>
            </a:xfrm>
            <a:custGeom>
              <a:avLst/>
              <a:gdLst/>
              <a:ahLst/>
              <a:cxnLst/>
              <a:rect l="l" t="t" r="r" b="b"/>
              <a:pathLst>
                <a:path w="26691" h="24856" extrusionOk="0">
                  <a:moveTo>
                    <a:pt x="11711" y="0"/>
                  </a:moveTo>
                  <a:lnTo>
                    <a:pt x="10643" y="34"/>
                  </a:lnTo>
                  <a:lnTo>
                    <a:pt x="9576" y="67"/>
                  </a:lnTo>
                  <a:lnTo>
                    <a:pt x="8508" y="200"/>
                  </a:lnTo>
                  <a:lnTo>
                    <a:pt x="7441" y="367"/>
                  </a:lnTo>
                  <a:lnTo>
                    <a:pt x="6406" y="601"/>
                  </a:lnTo>
                  <a:lnTo>
                    <a:pt x="5873" y="734"/>
                  </a:lnTo>
                  <a:lnTo>
                    <a:pt x="5372" y="901"/>
                  </a:lnTo>
                  <a:lnTo>
                    <a:pt x="4905" y="1101"/>
                  </a:lnTo>
                  <a:lnTo>
                    <a:pt x="4405" y="1335"/>
                  </a:lnTo>
                  <a:lnTo>
                    <a:pt x="3938" y="1568"/>
                  </a:lnTo>
                  <a:lnTo>
                    <a:pt x="3504" y="1869"/>
                  </a:lnTo>
                  <a:lnTo>
                    <a:pt x="3104" y="2169"/>
                  </a:lnTo>
                  <a:lnTo>
                    <a:pt x="2703" y="2502"/>
                  </a:lnTo>
                  <a:lnTo>
                    <a:pt x="2436" y="2769"/>
                  </a:lnTo>
                  <a:lnTo>
                    <a:pt x="2203" y="3036"/>
                  </a:lnTo>
                  <a:lnTo>
                    <a:pt x="1969" y="3337"/>
                  </a:lnTo>
                  <a:lnTo>
                    <a:pt x="1769" y="3637"/>
                  </a:lnTo>
                  <a:lnTo>
                    <a:pt x="1402" y="4271"/>
                  </a:lnTo>
                  <a:lnTo>
                    <a:pt x="1102" y="4938"/>
                  </a:lnTo>
                  <a:lnTo>
                    <a:pt x="835" y="5639"/>
                  </a:lnTo>
                  <a:lnTo>
                    <a:pt x="635" y="6339"/>
                  </a:lnTo>
                  <a:lnTo>
                    <a:pt x="435" y="7073"/>
                  </a:lnTo>
                  <a:lnTo>
                    <a:pt x="301" y="7774"/>
                  </a:lnTo>
                  <a:lnTo>
                    <a:pt x="134" y="8675"/>
                  </a:lnTo>
                  <a:lnTo>
                    <a:pt x="34" y="9575"/>
                  </a:lnTo>
                  <a:lnTo>
                    <a:pt x="1" y="10009"/>
                  </a:lnTo>
                  <a:lnTo>
                    <a:pt x="1" y="10443"/>
                  </a:lnTo>
                  <a:lnTo>
                    <a:pt x="34" y="10910"/>
                  </a:lnTo>
                  <a:lnTo>
                    <a:pt x="68" y="11344"/>
                  </a:lnTo>
                  <a:lnTo>
                    <a:pt x="168" y="11844"/>
                  </a:lnTo>
                  <a:lnTo>
                    <a:pt x="301" y="12344"/>
                  </a:lnTo>
                  <a:lnTo>
                    <a:pt x="501" y="12845"/>
                  </a:lnTo>
                  <a:lnTo>
                    <a:pt x="701" y="13345"/>
                  </a:lnTo>
                  <a:lnTo>
                    <a:pt x="968" y="13812"/>
                  </a:lnTo>
                  <a:lnTo>
                    <a:pt x="1269" y="14279"/>
                  </a:lnTo>
                  <a:lnTo>
                    <a:pt x="1569" y="14680"/>
                  </a:lnTo>
                  <a:lnTo>
                    <a:pt x="1903" y="15047"/>
                  </a:lnTo>
                  <a:lnTo>
                    <a:pt x="2169" y="15247"/>
                  </a:lnTo>
                  <a:lnTo>
                    <a:pt x="2403" y="15447"/>
                  </a:lnTo>
                  <a:lnTo>
                    <a:pt x="2970" y="15781"/>
                  </a:lnTo>
                  <a:lnTo>
                    <a:pt x="3537" y="16081"/>
                  </a:lnTo>
                  <a:lnTo>
                    <a:pt x="4138" y="16315"/>
                  </a:lnTo>
                  <a:lnTo>
                    <a:pt x="4838" y="16581"/>
                  </a:lnTo>
                  <a:lnTo>
                    <a:pt x="5172" y="16715"/>
                  </a:lnTo>
                  <a:lnTo>
                    <a:pt x="5506" y="16882"/>
                  </a:lnTo>
                  <a:lnTo>
                    <a:pt x="5839" y="17048"/>
                  </a:lnTo>
                  <a:lnTo>
                    <a:pt x="6140" y="17249"/>
                  </a:lnTo>
                  <a:lnTo>
                    <a:pt x="6406" y="17482"/>
                  </a:lnTo>
                  <a:lnTo>
                    <a:pt x="6640" y="17782"/>
                  </a:lnTo>
                  <a:lnTo>
                    <a:pt x="6840" y="18116"/>
                  </a:lnTo>
                  <a:lnTo>
                    <a:pt x="7007" y="18516"/>
                  </a:lnTo>
                  <a:lnTo>
                    <a:pt x="7107" y="18950"/>
                  </a:lnTo>
                  <a:lnTo>
                    <a:pt x="7207" y="19417"/>
                  </a:lnTo>
                  <a:lnTo>
                    <a:pt x="7341" y="20318"/>
                  </a:lnTo>
                  <a:lnTo>
                    <a:pt x="7407" y="21152"/>
                  </a:lnTo>
                  <a:lnTo>
                    <a:pt x="7741" y="24855"/>
                  </a:lnTo>
                  <a:lnTo>
                    <a:pt x="18584" y="24789"/>
                  </a:lnTo>
                  <a:lnTo>
                    <a:pt x="18584" y="24588"/>
                  </a:lnTo>
                  <a:lnTo>
                    <a:pt x="18584" y="24388"/>
                  </a:lnTo>
                  <a:lnTo>
                    <a:pt x="18550" y="23688"/>
                  </a:lnTo>
                  <a:lnTo>
                    <a:pt x="18550" y="22987"/>
                  </a:lnTo>
                  <a:lnTo>
                    <a:pt x="18617" y="22253"/>
                  </a:lnTo>
                  <a:lnTo>
                    <a:pt x="18684" y="21552"/>
                  </a:lnTo>
                  <a:lnTo>
                    <a:pt x="18817" y="20852"/>
                  </a:lnTo>
                  <a:lnTo>
                    <a:pt x="18984" y="20185"/>
                  </a:lnTo>
                  <a:lnTo>
                    <a:pt x="19218" y="19484"/>
                  </a:lnTo>
                  <a:lnTo>
                    <a:pt x="19485" y="18850"/>
                  </a:lnTo>
                  <a:lnTo>
                    <a:pt x="19785" y="18216"/>
                  </a:lnTo>
                  <a:lnTo>
                    <a:pt x="20118" y="17616"/>
                  </a:lnTo>
                  <a:lnTo>
                    <a:pt x="20519" y="17048"/>
                  </a:lnTo>
                  <a:lnTo>
                    <a:pt x="20986" y="16515"/>
                  </a:lnTo>
                  <a:lnTo>
                    <a:pt x="21486" y="16014"/>
                  </a:lnTo>
                  <a:lnTo>
                    <a:pt x="22020" y="15547"/>
                  </a:lnTo>
                  <a:lnTo>
                    <a:pt x="22621" y="15147"/>
                  </a:lnTo>
                  <a:lnTo>
                    <a:pt x="23255" y="14780"/>
                  </a:lnTo>
                  <a:lnTo>
                    <a:pt x="24089" y="14379"/>
                  </a:lnTo>
                  <a:lnTo>
                    <a:pt x="24489" y="14146"/>
                  </a:lnTo>
                  <a:lnTo>
                    <a:pt x="24856" y="13879"/>
                  </a:lnTo>
                  <a:lnTo>
                    <a:pt x="25156" y="13579"/>
                  </a:lnTo>
                  <a:lnTo>
                    <a:pt x="25423" y="13279"/>
                  </a:lnTo>
                  <a:lnTo>
                    <a:pt x="25623" y="12912"/>
                  </a:lnTo>
                  <a:lnTo>
                    <a:pt x="25790" y="12545"/>
                  </a:lnTo>
                  <a:lnTo>
                    <a:pt x="25924" y="12144"/>
                  </a:lnTo>
                  <a:lnTo>
                    <a:pt x="26057" y="11744"/>
                  </a:lnTo>
                  <a:lnTo>
                    <a:pt x="26224" y="10943"/>
                  </a:lnTo>
                  <a:lnTo>
                    <a:pt x="26391" y="10209"/>
                  </a:lnTo>
                  <a:lnTo>
                    <a:pt x="26524" y="9475"/>
                  </a:lnTo>
                  <a:lnTo>
                    <a:pt x="26624" y="8741"/>
                  </a:lnTo>
                  <a:lnTo>
                    <a:pt x="26657" y="8007"/>
                  </a:lnTo>
                  <a:lnTo>
                    <a:pt x="26691" y="7273"/>
                  </a:lnTo>
                  <a:lnTo>
                    <a:pt x="26624" y="6539"/>
                  </a:lnTo>
                  <a:lnTo>
                    <a:pt x="26557" y="6206"/>
                  </a:lnTo>
                  <a:lnTo>
                    <a:pt x="26457" y="5839"/>
                  </a:lnTo>
                  <a:lnTo>
                    <a:pt x="26357" y="5505"/>
                  </a:lnTo>
                  <a:lnTo>
                    <a:pt x="26224" y="5171"/>
                  </a:lnTo>
                  <a:lnTo>
                    <a:pt x="26057" y="4738"/>
                  </a:lnTo>
                  <a:lnTo>
                    <a:pt x="25823" y="4371"/>
                  </a:lnTo>
                  <a:lnTo>
                    <a:pt x="25557" y="4004"/>
                  </a:lnTo>
                  <a:lnTo>
                    <a:pt x="25290" y="3670"/>
                  </a:lnTo>
                  <a:lnTo>
                    <a:pt x="24989" y="3337"/>
                  </a:lnTo>
                  <a:lnTo>
                    <a:pt x="24656" y="3036"/>
                  </a:lnTo>
                  <a:lnTo>
                    <a:pt x="24322" y="2736"/>
                  </a:lnTo>
                  <a:lnTo>
                    <a:pt x="23955" y="2502"/>
                  </a:lnTo>
                  <a:lnTo>
                    <a:pt x="23588" y="2236"/>
                  </a:lnTo>
                  <a:lnTo>
                    <a:pt x="23188" y="2002"/>
                  </a:lnTo>
                  <a:lnTo>
                    <a:pt x="22787" y="1802"/>
                  </a:lnTo>
                  <a:lnTo>
                    <a:pt x="22354" y="1602"/>
                  </a:lnTo>
                  <a:lnTo>
                    <a:pt x="21520" y="1268"/>
                  </a:lnTo>
                  <a:lnTo>
                    <a:pt x="20652" y="1001"/>
                  </a:lnTo>
                  <a:lnTo>
                    <a:pt x="19952" y="834"/>
                  </a:lnTo>
                  <a:lnTo>
                    <a:pt x="19251" y="701"/>
                  </a:lnTo>
                  <a:lnTo>
                    <a:pt x="18517" y="567"/>
                  </a:lnTo>
                  <a:lnTo>
                    <a:pt x="17816" y="467"/>
                  </a:lnTo>
                  <a:lnTo>
                    <a:pt x="16382" y="301"/>
                  </a:lnTo>
                  <a:lnTo>
                    <a:pt x="14947" y="167"/>
                  </a:lnTo>
                  <a:lnTo>
                    <a:pt x="13880" y="100"/>
                  </a:lnTo>
                  <a:lnTo>
                    <a:pt x="12779" y="34"/>
                  </a:lnTo>
                  <a:lnTo>
                    <a:pt x="11711" y="0"/>
                  </a:lnTo>
                  <a:close/>
                </a:path>
              </a:pathLst>
            </a:custGeom>
            <a:solidFill>
              <a:srgbClr val="F4DF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1109700" y="3269925"/>
              <a:ext cx="667275" cy="621400"/>
            </a:xfrm>
            <a:custGeom>
              <a:avLst/>
              <a:gdLst/>
              <a:ahLst/>
              <a:cxnLst/>
              <a:rect l="l" t="t" r="r" b="b"/>
              <a:pathLst>
                <a:path w="26691" h="24856" fill="none" extrusionOk="0">
                  <a:moveTo>
                    <a:pt x="7741" y="24855"/>
                  </a:moveTo>
                  <a:lnTo>
                    <a:pt x="7741" y="24855"/>
                  </a:lnTo>
                  <a:lnTo>
                    <a:pt x="7407" y="21152"/>
                  </a:lnTo>
                  <a:lnTo>
                    <a:pt x="7407" y="21152"/>
                  </a:lnTo>
                  <a:lnTo>
                    <a:pt x="7341" y="20318"/>
                  </a:lnTo>
                  <a:lnTo>
                    <a:pt x="7207" y="19417"/>
                  </a:lnTo>
                  <a:lnTo>
                    <a:pt x="7107" y="18950"/>
                  </a:lnTo>
                  <a:lnTo>
                    <a:pt x="7007" y="18516"/>
                  </a:lnTo>
                  <a:lnTo>
                    <a:pt x="6840" y="18116"/>
                  </a:lnTo>
                  <a:lnTo>
                    <a:pt x="6640" y="17782"/>
                  </a:lnTo>
                  <a:lnTo>
                    <a:pt x="6640" y="17782"/>
                  </a:lnTo>
                  <a:lnTo>
                    <a:pt x="6406" y="17482"/>
                  </a:lnTo>
                  <a:lnTo>
                    <a:pt x="6140" y="17249"/>
                  </a:lnTo>
                  <a:lnTo>
                    <a:pt x="5839" y="17048"/>
                  </a:lnTo>
                  <a:lnTo>
                    <a:pt x="5506" y="16882"/>
                  </a:lnTo>
                  <a:lnTo>
                    <a:pt x="5172" y="16715"/>
                  </a:lnTo>
                  <a:lnTo>
                    <a:pt x="4838" y="16581"/>
                  </a:lnTo>
                  <a:lnTo>
                    <a:pt x="4138" y="16315"/>
                  </a:lnTo>
                  <a:lnTo>
                    <a:pt x="4138" y="16315"/>
                  </a:lnTo>
                  <a:lnTo>
                    <a:pt x="3537" y="16081"/>
                  </a:lnTo>
                  <a:lnTo>
                    <a:pt x="2970" y="15781"/>
                  </a:lnTo>
                  <a:lnTo>
                    <a:pt x="2403" y="15447"/>
                  </a:lnTo>
                  <a:lnTo>
                    <a:pt x="2169" y="15247"/>
                  </a:lnTo>
                  <a:lnTo>
                    <a:pt x="1903" y="15047"/>
                  </a:lnTo>
                  <a:lnTo>
                    <a:pt x="1903" y="15047"/>
                  </a:lnTo>
                  <a:lnTo>
                    <a:pt x="1569" y="14680"/>
                  </a:lnTo>
                  <a:lnTo>
                    <a:pt x="1269" y="14279"/>
                  </a:lnTo>
                  <a:lnTo>
                    <a:pt x="968" y="13812"/>
                  </a:lnTo>
                  <a:lnTo>
                    <a:pt x="701" y="13345"/>
                  </a:lnTo>
                  <a:lnTo>
                    <a:pt x="501" y="12845"/>
                  </a:lnTo>
                  <a:lnTo>
                    <a:pt x="301" y="12344"/>
                  </a:lnTo>
                  <a:lnTo>
                    <a:pt x="168" y="11844"/>
                  </a:lnTo>
                  <a:lnTo>
                    <a:pt x="68" y="11344"/>
                  </a:lnTo>
                  <a:lnTo>
                    <a:pt x="68" y="11344"/>
                  </a:lnTo>
                  <a:lnTo>
                    <a:pt x="34" y="10910"/>
                  </a:lnTo>
                  <a:lnTo>
                    <a:pt x="1" y="10443"/>
                  </a:lnTo>
                  <a:lnTo>
                    <a:pt x="1" y="10009"/>
                  </a:lnTo>
                  <a:lnTo>
                    <a:pt x="34" y="9575"/>
                  </a:lnTo>
                  <a:lnTo>
                    <a:pt x="134" y="8675"/>
                  </a:lnTo>
                  <a:lnTo>
                    <a:pt x="301" y="7774"/>
                  </a:lnTo>
                  <a:lnTo>
                    <a:pt x="301" y="7774"/>
                  </a:lnTo>
                  <a:lnTo>
                    <a:pt x="435" y="7073"/>
                  </a:lnTo>
                  <a:lnTo>
                    <a:pt x="635" y="6339"/>
                  </a:lnTo>
                  <a:lnTo>
                    <a:pt x="835" y="5639"/>
                  </a:lnTo>
                  <a:lnTo>
                    <a:pt x="1102" y="4938"/>
                  </a:lnTo>
                  <a:lnTo>
                    <a:pt x="1402" y="4271"/>
                  </a:lnTo>
                  <a:lnTo>
                    <a:pt x="1769" y="3637"/>
                  </a:lnTo>
                  <a:lnTo>
                    <a:pt x="1969" y="3337"/>
                  </a:lnTo>
                  <a:lnTo>
                    <a:pt x="2203" y="3036"/>
                  </a:lnTo>
                  <a:lnTo>
                    <a:pt x="2436" y="2769"/>
                  </a:lnTo>
                  <a:lnTo>
                    <a:pt x="2703" y="2502"/>
                  </a:lnTo>
                  <a:lnTo>
                    <a:pt x="2703" y="2502"/>
                  </a:lnTo>
                  <a:lnTo>
                    <a:pt x="3104" y="2169"/>
                  </a:lnTo>
                  <a:lnTo>
                    <a:pt x="3504" y="1869"/>
                  </a:lnTo>
                  <a:lnTo>
                    <a:pt x="3938" y="1568"/>
                  </a:lnTo>
                  <a:lnTo>
                    <a:pt x="4405" y="1335"/>
                  </a:lnTo>
                  <a:lnTo>
                    <a:pt x="4905" y="1101"/>
                  </a:lnTo>
                  <a:lnTo>
                    <a:pt x="5372" y="901"/>
                  </a:lnTo>
                  <a:lnTo>
                    <a:pt x="5873" y="734"/>
                  </a:lnTo>
                  <a:lnTo>
                    <a:pt x="6406" y="601"/>
                  </a:lnTo>
                  <a:lnTo>
                    <a:pt x="6406" y="601"/>
                  </a:lnTo>
                  <a:lnTo>
                    <a:pt x="7441" y="367"/>
                  </a:lnTo>
                  <a:lnTo>
                    <a:pt x="8508" y="200"/>
                  </a:lnTo>
                  <a:lnTo>
                    <a:pt x="9576" y="67"/>
                  </a:lnTo>
                  <a:lnTo>
                    <a:pt x="10643" y="34"/>
                  </a:lnTo>
                  <a:lnTo>
                    <a:pt x="11711" y="0"/>
                  </a:lnTo>
                  <a:lnTo>
                    <a:pt x="12779" y="34"/>
                  </a:lnTo>
                  <a:lnTo>
                    <a:pt x="13880" y="100"/>
                  </a:lnTo>
                  <a:lnTo>
                    <a:pt x="14947" y="167"/>
                  </a:lnTo>
                  <a:lnTo>
                    <a:pt x="14947" y="167"/>
                  </a:lnTo>
                  <a:lnTo>
                    <a:pt x="16382" y="301"/>
                  </a:lnTo>
                  <a:lnTo>
                    <a:pt x="17816" y="467"/>
                  </a:lnTo>
                  <a:lnTo>
                    <a:pt x="18517" y="567"/>
                  </a:lnTo>
                  <a:lnTo>
                    <a:pt x="19251" y="701"/>
                  </a:lnTo>
                  <a:lnTo>
                    <a:pt x="19952" y="834"/>
                  </a:lnTo>
                  <a:lnTo>
                    <a:pt x="20652" y="1001"/>
                  </a:lnTo>
                  <a:lnTo>
                    <a:pt x="20652" y="1001"/>
                  </a:lnTo>
                  <a:lnTo>
                    <a:pt x="21520" y="1268"/>
                  </a:lnTo>
                  <a:lnTo>
                    <a:pt x="22354" y="1602"/>
                  </a:lnTo>
                  <a:lnTo>
                    <a:pt x="22787" y="1802"/>
                  </a:lnTo>
                  <a:lnTo>
                    <a:pt x="23188" y="2002"/>
                  </a:lnTo>
                  <a:lnTo>
                    <a:pt x="23588" y="2236"/>
                  </a:lnTo>
                  <a:lnTo>
                    <a:pt x="23955" y="2502"/>
                  </a:lnTo>
                  <a:lnTo>
                    <a:pt x="24322" y="2736"/>
                  </a:lnTo>
                  <a:lnTo>
                    <a:pt x="24656" y="3036"/>
                  </a:lnTo>
                  <a:lnTo>
                    <a:pt x="24989" y="3337"/>
                  </a:lnTo>
                  <a:lnTo>
                    <a:pt x="25290" y="3670"/>
                  </a:lnTo>
                  <a:lnTo>
                    <a:pt x="25557" y="4004"/>
                  </a:lnTo>
                  <a:lnTo>
                    <a:pt x="25823" y="4371"/>
                  </a:lnTo>
                  <a:lnTo>
                    <a:pt x="26057" y="4738"/>
                  </a:lnTo>
                  <a:lnTo>
                    <a:pt x="26224" y="5171"/>
                  </a:lnTo>
                  <a:lnTo>
                    <a:pt x="26224" y="5171"/>
                  </a:lnTo>
                  <a:lnTo>
                    <a:pt x="26357" y="5505"/>
                  </a:lnTo>
                  <a:lnTo>
                    <a:pt x="26457" y="5839"/>
                  </a:lnTo>
                  <a:lnTo>
                    <a:pt x="26557" y="6206"/>
                  </a:lnTo>
                  <a:lnTo>
                    <a:pt x="26624" y="6539"/>
                  </a:lnTo>
                  <a:lnTo>
                    <a:pt x="26691" y="7273"/>
                  </a:lnTo>
                  <a:lnTo>
                    <a:pt x="26657" y="8007"/>
                  </a:lnTo>
                  <a:lnTo>
                    <a:pt x="26624" y="8741"/>
                  </a:lnTo>
                  <a:lnTo>
                    <a:pt x="26524" y="9475"/>
                  </a:lnTo>
                  <a:lnTo>
                    <a:pt x="26391" y="10209"/>
                  </a:lnTo>
                  <a:lnTo>
                    <a:pt x="26224" y="10943"/>
                  </a:lnTo>
                  <a:lnTo>
                    <a:pt x="26224" y="10943"/>
                  </a:lnTo>
                  <a:lnTo>
                    <a:pt x="26057" y="11744"/>
                  </a:lnTo>
                  <a:lnTo>
                    <a:pt x="25924" y="12144"/>
                  </a:lnTo>
                  <a:lnTo>
                    <a:pt x="25790" y="12545"/>
                  </a:lnTo>
                  <a:lnTo>
                    <a:pt x="25623" y="12912"/>
                  </a:lnTo>
                  <a:lnTo>
                    <a:pt x="25423" y="13279"/>
                  </a:lnTo>
                  <a:lnTo>
                    <a:pt x="25156" y="13579"/>
                  </a:lnTo>
                  <a:lnTo>
                    <a:pt x="24856" y="13879"/>
                  </a:lnTo>
                  <a:lnTo>
                    <a:pt x="24856" y="13879"/>
                  </a:lnTo>
                  <a:lnTo>
                    <a:pt x="24489" y="14146"/>
                  </a:lnTo>
                  <a:lnTo>
                    <a:pt x="24089" y="14379"/>
                  </a:lnTo>
                  <a:lnTo>
                    <a:pt x="23255" y="14780"/>
                  </a:lnTo>
                  <a:lnTo>
                    <a:pt x="23255" y="14780"/>
                  </a:lnTo>
                  <a:lnTo>
                    <a:pt x="22621" y="15147"/>
                  </a:lnTo>
                  <a:lnTo>
                    <a:pt x="22020" y="15547"/>
                  </a:lnTo>
                  <a:lnTo>
                    <a:pt x="21486" y="16014"/>
                  </a:lnTo>
                  <a:lnTo>
                    <a:pt x="20986" y="16515"/>
                  </a:lnTo>
                  <a:lnTo>
                    <a:pt x="20519" y="17048"/>
                  </a:lnTo>
                  <a:lnTo>
                    <a:pt x="20118" y="17616"/>
                  </a:lnTo>
                  <a:lnTo>
                    <a:pt x="19785" y="18216"/>
                  </a:lnTo>
                  <a:lnTo>
                    <a:pt x="19485" y="18850"/>
                  </a:lnTo>
                  <a:lnTo>
                    <a:pt x="19218" y="19484"/>
                  </a:lnTo>
                  <a:lnTo>
                    <a:pt x="18984" y="20185"/>
                  </a:lnTo>
                  <a:lnTo>
                    <a:pt x="18817" y="20852"/>
                  </a:lnTo>
                  <a:lnTo>
                    <a:pt x="18684" y="21552"/>
                  </a:lnTo>
                  <a:lnTo>
                    <a:pt x="18617" y="22253"/>
                  </a:lnTo>
                  <a:lnTo>
                    <a:pt x="18550" y="22987"/>
                  </a:lnTo>
                  <a:lnTo>
                    <a:pt x="18550" y="23688"/>
                  </a:lnTo>
                  <a:lnTo>
                    <a:pt x="18584" y="24388"/>
                  </a:lnTo>
                  <a:lnTo>
                    <a:pt x="18584" y="24388"/>
                  </a:lnTo>
                  <a:lnTo>
                    <a:pt x="18584" y="24588"/>
                  </a:lnTo>
                  <a:lnTo>
                    <a:pt x="18584" y="2478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1032975" y="3192350"/>
              <a:ext cx="817400" cy="863275"/>
            </a:xfrm>
            <a:custGeom>
              <a:avLst/>
              <a:gdLst/>
              <a:ahLst/>
              <a:cxnLst/>
              <a:rect l="l" t="t" r="r" b="b"/>
              <a:pathLst>
                <a:path w="32696" h="34531" extrusionOk="0">
                  <a:moveTo>
                    <a:pt x="18350" y="368"/>
                  </a:moveTo>
                  <a:lnTo>
                    <a:pt x="19484" y="434"/>
                  </a:lnTo>
                  <a:lnTo>
                    <a:pt x="20619" y="534"/>
                  </a:lnTo>
                  <a:lnTo>
                    <a:pt x="21753" y="668"/>
                  </a:lnTo>
                  <a:lnTo>
                    <a:pt x="22887" y="901"/>
                  </a:lnTo>
                  <a:lnTo>
                    <a:pt x="23988" y="1202"/>
                  </a:lnTo>
                  <a:lnTo>
                    <a:pt x="25056" y="1535"/>
                  </a:lnTo>
                  <a:lnTo>
                    <a:pt x="25556" y="1735"/>
                  </a:lnTo>
                  <a:lnTo>
                    <a:pt x="26023" y="1969"/>
                  </a:lnTo>
                  <a:lnTo>
                    <a:pt x="26490" y="2202"/>
                  </a:lnTo>
                  <a:lnTo>
                    <a:pt x="26957" y="2436"/>
                  </a:lnTo>
                  <a:lnTo>
                    <a:pt x="27424" y="2703"/>
                  </a:lnTo>
                  <a:lnTo>
                    <a:pt x="27858" y="3003"/>
                  </a:lnTo>
                  <a:lnTo>
                    <a:pt x="28292" y="3337"/>
                  </a:lnTo>
                  <a:lnTo>
                    <a:pt x="28692" y="3670"/>
                  </a:lnTo>
                  <a:lnTo>
                    <a:pt x="29093" y="4071"/>
                  </a:lnTo>
                  <a:lnTo>
                    <a:pt x="29460" y="4471"/>
                  </a:lnTo>
                  <a:lnTo>
                    <a:pt x="29793" y="4905"/>
                  </a:lnTo>
                  <a:lnTo>
                    <a:pt x="30127" y="5339"/>
                  </a:lnTo>
                  <a:lnTo>
                    <a:pt x="30427" y="5806"/>
                  </a:lnTo>
                  <a:lnTo>
                    <a:pt x="30694" y="6273"/>
                  </a:lnTo>
                  <a:lnTo>
                    <a:pt x="30928" y="6773"/>
                  </a:lnTo>
                  <a:lnTo>
                    <a:pt x="31161" y="7274"/>
                  </a:lnTo>
                  <a:lnTo>
                    <a:pt x="31361" y="7807"/>
                  </a:lnTo>
                  <a:lnTo>
                    <a:pt x="31528" y="8308"/>
                  </a:lnTo>
                  <a:lnTo>
                    <a:pt x="31828" y="9375"/>
                  </a:lnTo>
                  <a:lnTo>
                    <a:pt x="32062" y="10476"/>
                  </a:lnTo>
                  <a:lnTo>
                    <a:pt x="32229" y="11577"/>
                  </a:lnTo>
                  <a:lnTo>
                    <a:pt x="32295" y="12545"/>
                  </a:lnTo>
                  <a:lnTo>
                    <a:pt x="32329" y="13045"/>
                  </a:lnTo>
                  <a:lnTo>
                    <a:pt x="32295" y="13546"/>
                  </a:lnTo>
                  <a:lnTo>
                    <a:pt x="32262" y="14046"/>
                  </a:lnTo>
                  <a:lnTo>
                    <a:pt x="32195" y="14547"/>
                  </a:lnTo>
                  <a:lnTo>
                    <a:pt x="32095" y="15014"/>
                  </a:lnTo>
                  <a:lnTo>
                    <a:pt x="31928" y="15481"/>
                  </a:lnTo>
                  <a:lnTo>
                    <a:pt x="31762" y="15948"/>
                  </a:lnTo>
                  <a:lnTo>
                    <a:pt x="31561" y="16382"/>
                  </a:lnTo>
                  <a:lnTo>
                    <a:pt x="31295" y="16782"/>
                  </a:lnTo>
                  <a:lnTo>
                    <a:pt x="30994" y="17182"/>
                  </a:lnTo>
                  <a:lnTo>
                    <a:pt x="30594" y="17516"/>
                  </a:lnTo>
                  <a:lnTo>
                    <a:pt x="30194" y="17849"/>
                  </a:lnTo>
                  <a:lnTo>
                    <a:pt x="29760" y="18116"/>
                  </a:lnTo>
                  <a:lnTo>
                    <a:pt x="29293" y="18350"/>
                  </a:lnTo>
                  <a:lnTo>
                    <a:pt x="28826" y="18550"/>
                  </a:lnTo>
                  <a:lnTo>
                    <a:pt x="28325" y="18750"/>
                  </a:lnTo>
                  <a:lnTo>
                    <a:pt x="27358" y="19084"/>
                  </a:lnTo>
                  <a:lnTo>
                    <a:pt x="26857" y="19284"/>
                  </a:lnTo>
                  <a:lnTo>
                    <a:pt x="26390" y="19484"/>
                  </a:lnTo>
                  <a:lnTo>
                    <a:pt x="25923" y="19718"/>
                  </a:lnTo>
                  <a:lnTo>
                    <a:pt x="25456" y="19951"/>
                  </a:lnTo>
                  <a:lnTo>
                    <a:pt x="25089" y="20218"/>
                  </a:lnTo>
                  <a:lnTo>
                    <a:pt x="24722" y="20485"/>
                  </a:lnTo>
                  <a:lnTo>
                    <a:pt x="24388" y="20785"/>
                  </a:lnTo>
                  <a:lnTo>
                    <a:pt x="24088" y="21119"/>
                  </a:lnTo>
                  <a:lnTo>
                    <a:pt x="23788" y="21486"/>
                  </a:lnTo>
                  <a:lnTo>
                    <a:pt x="23554" y="21853"/>
                  </a:lnTo>
                  <a:lnTo>
                    <a:pt x="23288" y="22220"/>
                  </a:lnTo>
                  <a:lnTo>
                    <a:pt x="23087" y="22620"/>
                  </a:lnTo>
                  <a:lnTo>
                    <a:pt x="22887" y="23021"/>
                  </a:lnTo>
                  <a:lnTo>
                    <a:pt x="22720" y="23454"/>
                  </a:lnTo>
                  <a:lnTo>
                    <a:pt x="22587" y="23888"/>
                  </a:lnTo>
                  <a:lnTo>
                    <a:pt x="22487" y="24322"/>
                  </a:lnTo>
                  <a:lnTo>
                    <a:pt x="22420" y="24756"/>
                  </a:lnTo>
                  <a:lnTo>
                    <a:pt x="22353" y="25223"/>
                  </a:lnTo>
                  <a:lnTo>
                    <a:pt x="22353" y="25656"/>
                  </a:lnTo>
                  <a:lnTo>
                    <a:pt x="22353" y="26123"/>
                  </a:lnTo>
                  <a:lnTo>
                    <a:pt x="22387" y="26524"/>
                  </a:lnTo>
                  <a:lnTo>
                    <a:pt x="22453" y="26924"/>
                  </a:lnTo>
                  <a:lnTo>
                    <a:pt x="22554" y="27291"/>
                  </a:lnTo>
                  <a:lnTo>
                    <a:pt x="22654" y="27691"/>
                  </a:lnTo>
                  <a:lnTo>
                    <a:pt x="17382" y="27892"/>
                  </a:lnTo>
                  <a:lnTo>
                    <a:pt x="12144" y="28058"/>
                  </a:lnTo>
                  <a:lnTo>
                    <a:pt x="10743" y="28058"/>
                  </a:lnTo>
                  <a:lnTo>
                    <a:pt x="10076" y="28025"/>
                  </a:lnTo>
                  <a:lnTo>
                    <a:pt x="9375" y="27992"/>
                  </a:lnTo>
                  <a:lnTo>
                    <a:pt x="9409" y="27091"/>
                  </a:lnTo>
                  <a:lnTo>
                    <a:pt x="9375" y="26157"/>
                  </a:lnTo>
                  <a:lnTo>
                    <a:pt x="9309" y="25223"/>
                  </a:lnTo>
                  <a:lnTo>
                    <a:pt x="9242" y="24756"/>
                  </a:lnTo>
                  <a:lnTo>
                    <a:pt x="9175" y="24288"/>
                  </a:lnTo>
                  <a:lnTo>
                    <a:pt x="9042" y="23855"/>
                  </a:lnTo>
                  <a:lnTo>
                    <a:pt x="8908" y="23421"/>
                  </a:lnTo>
                  <a:lnTo>
                    <a:pt x="8741" y="23021"/>
                  </a:lnTo>
                  <a:lnTo>
                    <a:pt x="8541" y="22620"/>
                  </a:lnTo>
                  <a:lnTo>
                    <a:pt x="8308" y="22220"/>
                  </a:lnTo>
                  <a:lnTo>
                    <a:pt x="8007" y="21886"/>
                  </a:lnTo>
                  <a:lnTo>
                    <a:pt x="7674" y="21553"/>
                  </a:lnTo>
                  <a:lnTo>
                    <a:pt x="7307" y="21252"/>
                  </a:lnTo>
                  <a:lnTo>
                    <a:pt x="6873" y="20952"/>
                  </a:lnTo>
                  <a:lnTo>
                    <a:pt x="6406" y="20719"/>
                  </a:lnTo>
                  <a:lnTo>
                    <a:pt x="5906" y="20518"/>
                  </a:lnTo>
                  <a:lnTo>
                    <a:pt x="5405" y="20352"/>
                  </a:lnTo>
                  <a:lnTo>
                    <a:pt x="4871" y="20151"/>
                  </a:lnTo>
                  <a:lnTo>
                    <a:pt x="4371" y="19951"/>
                  </a:lnTo>
                  <a:lnTo>
                    <a:pt x="3904" y="19718"/>
                  </a:lnTo>
                  <a:lnTo>
                    <a:pt x="3437" y="19451"/>
                  </a:lnTo>
                  <a:lnTo>
                    <a:pt x="3070" y="19184"/>
                  </a:lnTo>
                  <a:lnTo>
                    <a:pt x="2736" y="18884"/>
                  </a:lnTo>
                  <a:lnTo>
                    <a:pt x="2436" y="18550"/>
                  </a:lnTo>
                  <a:lnTo>
                    <a:pt x="2136" y="18183"/>
                  </a:lnTo>
                  <a:lnTo>
                    <a:pt x="1869" y="17816"/>
                  </a:lnTo>
                  <a:lnTo>
                    <a:pt x="1635" y="17416"/>
                  </a:lnTo>
                  <a:lnTo>
                    <a:pt x="1435" y="16982"/>
                  </a:lnTo>
                  <a:lnTo>
                    <a:pt x="1268" y="16582"/>
                  </a:lnTo>
                  <a:lnTo>
                    <a:pt x="1101" y="16115"/>
                  </a:lnTo>
                  <a:lnTo>
                    <a:pt x="935" y="15681"/>
                  </a:lnTo>
                  <a:lnTo>
                    <a:pt x="801" y="15214"/>
                  </a:lnTo>
                  <a:lnTo>
                    <a:pt x="701" y="14747"/>
                  </a:lnTo>
                  <a:lnTo>
                    <a:pt x="534" y="13779"/>
                  </a:lnTo>
                  <a:lnTo>
                    <a:pt x="434" y="12845"/>
                  </a:lnTo>
                  <a:lnTo>
                    <a:pt x="401" y="11744"/>
                  </a:lnTo>
                  <a:lnTo>
                    <a:pt x="367" y="11177"/>
                  </a:lnTo>
                  <a:lnTo>
                    <a:pt x="401" y="10610"/>
                  </a:lnTo>
                  <a:lnTo>
                    <a:pt x="434" y="10076"/>
                  </a:lnTo>
                  <a:lnTo>
                    <a:pt x="501" y="9509"/>
                  </a:lnTo>
                  <a:lnTo>
                    <a:pt x="568" y="8975"/>
                  </a:lnTo>
                  <a:lnTo>
                    <a:pt x="701" y="8408"/>
                  </a:lnTo>
                  <a:lnTo>
                    <a:pt x="868" y="7874"/>
                  </a:lnTo>
                  <a:lnTo>
                    <a:pt x="1035" y="7374"/>
                  </a:lnTo>
                  <a:lnTo>
                    <a:pt x="1268" y="6873"/>
                  </a:lnTo>
                  <a:lnTo>
                    <a:pt x="1535" y="6406"/>
                  </a:lnTo>
                  <a:lnTo>
                    <a:pt x="1835" y="5939"/>
                  </a:lnTo>
                  <a:lnTo>
                    <a:pt x="2169" y="5539"/>
                  </a:lnTo>
                  <a:lnTo>
                    <a:pt x="2536" y="5105"/>
                  </a:lnTo>
                  <a:lnTo>
                    <a:pt x="2970" y="4738"/>
                  </a:lnTo>
                  <a:lnTo>
                    <a:pt x="3370" y="4404"/>
                  </a:lnTo>
                  <a:lnTo>
                    <a:pt x="3770" y="4071"/>
                  </a:lnTo>
                  <a:lnTo>
                    <a:pt x="4238" y="3804"/>
                  </a:lnTo>
                  <a:lnTo>
                    <a:pt x="4671" y="3504"/>
                  </a:lnTo>
                  <a:lnTo>
                    <a:pt x="5605" y="3037"/>
                  </a:lnTo>
                  <a:lnTo>
                    <a:pt x="6573" y="2569"/>
                  </a:lnTo>
                  <a:lnTo>
                    <a:pt x="7707" y="2136"/>
                  </a:lnTo>
                  <a:lnTo>
                    <a:pt x="8875" y="1735"/>
                  </a:lnTo>
                  <a:lnTo>
                    <a:pt x="10043" y="1368"/>
                  </a:lnTo>
                  <a:lnTo>
                    <a:pt x="11244" y="1068"/>
                  </a:lnTo>
                  <a:lnTo>
                    <a:pt x="12445" y="835"/>
                  </a:lnTo>
                  <a:lnTo>
                    <a:pt x="13646" y="634"/>
                  </a:lnTo>
                  <a:lnTo>
                    <a:pt x="14847" y="501"/>
                  </a:lnTo>
                  <a:lnTo>
                    <a:pt x="16081" y="401"/>
                  </a:lnTo>
                  <a:lnTo>
                    <a:pt x="17216" y="368"/>
                  </a:lnTo>
                  <a:close/>
                  <a:moveTo>
                    <a:pt x="22720" y="28058"/>
                  </a:moveTo>
                  <a:lnTo>
                    <a:pt x="22687" y="28392"/>
                  </a:lnTo>
                  <a:lnTo>
                    <a:pt x="22620" y="28726"/>
                  </a:lnTo>
                  <a:lnTo>
                    <a:pt x="21386" y="28859"/>
                  </a:lnTo>
                  <a:lnTo>
                    <a:pt x="20151" y="28993"/>
                  </a:lnTo>
                  <a:lnTo>
                    <a:pt x="18917" y="29093"/>
                  </a:lnTo>
                  <a:lnTo>
                    <a:pt x="17683" y="29193"/>
                  </a:lnTo>
                  <a:lnTo>
                    <a:pt x="16448" y="29259"/>
                  </a:lnTo>
                  <a:lnTo>
                    <a:pt x="15180" y="29293"/>
                  </a:lnTo>
                  <a:lnTo>
                    <a:pt x="13946" y="29326"/>
                  </a:lnTo>
                  <a:lnTo>
                    <a:pt x="12712" y="29326"/>
                  </a:lnTo>
                  <a:lnTo>
                    <a:pt x="11277" y="29293"/>
                  </a:lnTo>
                  <a:lnTo>
                    <a:pt x="9842" y="29226"/>
                  </a:lnTo>
                  <a:lnTo>
                    <a:pt x="9776" y="29226"/>
                  </a:lnTo>
                  <a:lnTo>
                    <a:pt x="9709" y="29259"/>
                  </a:lnTo>
                  <a:lnTo>
                    <a:pt x="9676" y="29326"/>
                  </a:lnTo>
                  <a:lnTo>
                    <a:pt x="9676" y="29360"/>
                  </a:lnTo>
                  <a:lnTo>
                    <a:pt x="9542" y="29126"/>
                  </a:lnTo>
                  <a:lnTo>
                    <a:pt x="9409" y="28859"/>
                  </a:lnTo>
                  <a:lnTo>
                    <a:pt x="9342" y="28626"/>
                  </a:lnTo>
                  <a:lnTo>
                    <a:pt x="9275" y="28359"/>
                  </a:lnTo>
                  <a:lnTo>
                    <a:pt x="9909" y="28392"/>
                  </a:lnTo>
                  <a:lnTo>
                    <a:pt x="10576" y="28425"/>
                  </a:lnTo>
                  <a:lnTo>
                    <a:pt x="11844" y="28425"/>
                  </a:lnTo>
                  <a:lnTo>
                    <a:pt x="13145" y="28392"/>
                  </a:lnTo>
                  <a:lnTo>
                    <a:pt x="14413" y="28359"/>
                  </a:lnTo>
                  <a:lnTo>
                    <a:pt x="19784" y="28158"/>
                  </a:lnTo>
                  <a:lnTo>
                    <a:pt x="22720" y="28058"/>
                  </a:lnTo>
                  <a:close/>
                  <a:moveTo>
                    <a:pt x="22520" y="29093"/>
                  </a:moveTo>
                  <a:lnTo>
                    <a:pt x="22353" y="29460"/>
                  </a:lnTo>
                  <a:lnTo>
                    <a:pt x="22153" y="29827"/>
                  </a:lnTo>
                  <a:lnTo>
                    <a:pt x="21920" y="30127"/>
                  </a:lnTo>
                  <a:lnTo>
                    <a:pt x="21653" y="30427"/>
                  </a:lnTo>
                  <a:lnTo>
                    <a:pt x="21553" y="30461"/>
                  </a:lnTo>
                  <a:lnTo>
                    <a:pt x="21486" y="30461"/>
                  </a:lnTo>
                  <a:lnTo>
                    <a:pt x="21453" y="30527"/>
                  </a:lnTo>
                  <a:lnTo>
                    <a:pt x="21419" y="30561"/>
                  </a:lnTo>
                  <a:lnTo>
                    <a:pt x="21352" y="30594"/>
                  </a:lnTo>
                  <a:lnTo>
                    <a:pt x="20151" y="30594"/>
                  </a:lnTo>
                  <a:lnTo>
                    <a:pt x="18750" y="30561"/>
                  </a:lnTo>
                  <a:lnTo>
                    <a:pt x="16048" y="30527"/>
                  </a:lnTo>
                  <a:lnTo>
                    <a:pt x="10610" y="30494"/>
                  </a:lnTo>
                  <a:lnTo>
                    <a:pt x="10176" y="30060"/>
                  </a:lnTo>
                  <a:lnTo>
                    <a:pt x="9976" y="29827"/>
                  </a:lnTo>
                  <a:lnTo>
                    <a:pt x="9809" y="29593"/>
                  </a:lnTo>
                  <a:lnTo>
                    <a:pt x="9842" y="29593"/>
                  </a:lnTo>
                  <a:lnTo>
                    <a:pt x="11110" y="29660"/>
                  </a:lnTo>
                  <a:lnTo>
                    <a:pt x="12411" y="29693"/>
                  </a:lnTo>
                  <a:lnTo>
                    <a:pt x="13679" y="29693"/>
                  </a:lnTo>
                  <a:lnTo>
                    <a:pt x="14947" y="29660"/>
                  </a:lnTo>
                  <a:lnTo>
                    <a:pt x="16215" y="29626"/>
                  </a:lnTo>
                  <a:lnTo>
                    <a:pt x="17516" y="29560"/>
                  </a:lnTo>
                  <a:lnTo>
                    <a:pt x="18784" y="29493"/>
                  </a:lnTo>
                  <a:lnTo>
                    <a:pt x="20051" y="29393"/>
                  </a:lnTo>
                  <a:lnTo>
                    <a:pt x="21286" y="29259"/>
                  </a:lnTo>
                  <a:lnTo>
                    <a:pt x="22520" y="29093"/>
                  </a:lnTo>
                  <a:close/>
                  <a:moveTo>
                    <a:pt x="11043" y="30861"/>
                  </a:moveTo>
                  <a:lnTo>
                    <a:pt x="16415" y="30928"/>
                  </a:lnTo>
                  <a:lnTo>
                    <a:pt x="19317" y="30961"/>
                  </a:lnTo>
                  <a:lnTo>
                    <a:pt x="20919" y="30961"/>
                  </a:lnTo>
                  <a:lnTo>
                    <a:pt x="20418" y="31228"/>
                  </a:lnTo>
                  <a:lnTo>
                    <a:pt x="19918" y="31461"/>
                  </a:lnTo>
                  <a:lnTo>
                    <a:pt x="19417" y="31662"/>
                  </a:lnTo>
                  <a:lnTo>
                    <a:pt x="18884" y="31828"/>
                  </a:lnTo>
                  <a:lnTo>
                    <a:pt x="18817" y="31795"/>
                  </a:lnTo>
                  <a:lnTo>
                    <a:pt x="18717" y="31795"/>
                  </a:lnTo>
                  <a:lnTo>
                    <a:pt x="18650" y="31828"/>
                  </a:lnTo>
                  <a:lnTo>
                    <a:pt x="18617" y="31895"/>
                  </a:lnTo>
                  <a:lnTo>
                    <a:pt x="18083" y="32029"/>
                  </a:lnTo>
                  <a:lnTo>
                    <a:pt x="17216" y="32195"/>
                  </a:lnTo>
                  <a:lnTo>
                    <a:pt x="16348" y="32295"/>
                  </a:lnTo>
                  <a:lnTo>
                    <a:pt x="15914" y="32329"/>
                  </a:lnTo>
                  <a:lnTo>
                    <a:pt x="15481" y="32329"/>
                  </a:lnTo>
                  <a:lnTo>
                    <a:pt x="15080" y="32295"/>
                  </a:lnTo>
                  <a:lnTo>
                    <a:pt x="14647" y="32262"/>
                  </a:lnTo>
                  <a:lnTo>
                    <a:pt x="14213" y="32195"/>
                  </a:lnTo>
                  <a:lnTo>
                    <a:pt x="13779" y="32129"/>
                  </a:lnTo>
                  <a:lnTo>
                    <a:pt x="13379" y="31995"/>
                  </a:lnTo>
                  <a:lnTo>
                    <a:pt x="12945" y="31862"/>
                  </a:lnTo>
                  <a:lnTo>
                    <a:pt x="12545" y="31728"/>
                  </a:lnTo>
                  <a:lnTo>
                    <a:pt x="12144" y="31528"/>
                  </a:lnTo>
                  <a:lnTo>
                    <a:pt x="11777" y="31328"/>
                  </a:lnTo>
                  <a:lnTo>
                    <a:pt x="11410" y="31094"/>
                  </a:lnTo>
                  <a:lnTo>
                    <a:pt x="11043" y="30861"/>
                  </a:lnTo>
                  <a:close/>
                  <a:moveTo>
                    <a:pt x="17149" y="1"/>
                  </a:moveTo>
                  <a:lnTo>
                    <a:pt x="15914" y="34"/>
                  </a:lnTo>
                  <a:lnTo>
                    <a:pt x="14680" y="134"/>
                  </a:lnTo>
                  <a:lnTo>
                    <a:pt x="13479" y="267"/>
                  </a:lnTo>
                  <a:lnTo>
                    <a:pt x="12245" y="468"/>
                  </a:lnTo>
                  <a:lnTo>
                    <a:pt x="11043" y="735"/>
                  </a:lnTo>
                  <a:lnTo>
                    <a:pt x="9842" y="1035"/>
                  </a:lnTo>
                  <a:lnTo>
                    <a:pt x="8675" y="1402"/>
                  </a:lnTo>
                  <a:lnTo>
                    <a:pt x="7641" y="1735"/>
                  </a:lnTo>
                  <a:lnTo>
                    <a:pt x="6606" y="2136"/>
                  </a:lnTo>
                  <a:lnTo>
                    <a:pt x="5572" y="2603"/>
                  </a:lnTo>
                  <a:lnTo>
                    <a:pt x="5072" y="2836"/>
                  </a:lnTo>
                  <a:lnTo>
                    <a:pt x="4605" y="3103"/>
                  </a:lnTo>
                  <a:lnTo>
                    <a:pt x="4104" y="3404"/>
                  </a:lnTo>
                  <a:lnTo>
                    <a:pt x="3670" y="3704"/>
                  </a:lnTo>
                  <a:lnTo>
                    <a:pt x="3203" y="4037"/>
                  </a:lnTo>
                  <a:lnTo>
                    <a:pt x="2770" y="4371"/>
                  </a:lnTo>
                  <a:lnTo>
                    <a:pt x="2369" y="4738"/>
                  </a:lnTo>
                  <a:lnTo>
                    <a:pt x="2002" y="5138"/>
                  </a:lnTo>
                  <a:lnTo>
                    <a:pt x="1635" y="5572"/>
                  </a:lnTo>
                  <a:lnTo>
                    <a:pt x="1335" y="6006"/>
                  </a:lnTo>
                  <a:lnTo>
                    <a:pt x="1035" y="6506"/>
                  </a:lnTo>
                  <a:lnTo>
                    <a:pt x="801" y="7007"/>
                  </a:lnTo>
                  <a:lnTo>
                    <a:pt x="568" y="7507"/>
                  </a:lnTo>
                  <a:lnTo>
                    <a:pt x="401" y="8041"/>
                  </a:lnTo>
                  <a:lnTo>
                    <a:pt x="267" y="8608"/>
                  </a:lnTo>
                  <a:lnTo>
                    <a:pt x="167" y="9142"/>
                  </a:lnTo>
                  <a:lnTo>
                    <a:pt x="101" y="9709"/>
                  </a:lnTo>
                  <a:lnTo>
                    <a:pt x="34" y="10276"/>
                  </a:lnTo>
                  <a:lnTo>
                    <a:pt x="0" y="11310"/>
                  </a:lnTo>
                  <a:lnTo>
                    <a:pt x="34" y="12378"/>
                  </a:lnTo>
                  <a:lnTo>
                    <a:pt x="134" y="13412"/>
                  </a:lnTo>
                  <a:lnTo>
                    <a:pt x="267" y="14447"/>
                  </a:lnTo>
                  <a:lnTo>
                    <a:pt x="468" y="15381"/>
                  </a:lnTo>
                  <a:lnTo>
                    <a:pt x="601" y="15848"/>
                  </a:lnTo>
                  <a:lnTo>
                    <a:pt x="734" y="16281"/>
                  </a:lnTo>
                  <a:lnTo>
                    <a:pt x="901" y="16715"/>
                  </a:lnTo>
                  <a:lnTo>
                    <a:pt x="1101" y="17149"/>
                  </a:lnTo>
                  <a:lnTo>
                    <a:pt x="1335" y="17583"/>
                  </a:lnTo>
                  <a:lnTo>
                    <a:pt x="1569" y="17983"/>
                  </a:lnTo>
                  <a:lnTo>
                    <a:pt x="1835" y="18383"/>
                  </a:lnTo>
                  <a:lnTo>
                    <a:pt x="2136" y="18750"/>
                  </a:lnTo>
                  <a:lnTo>
                    <a:pt x="2436" y="19084"/>
                  </a:lnTo>
                  <a:lnTo>
                    <a:pt x="2803" y="19418"/>
                  </a:lnTo>
                  <a:lnTo>
                    <a:pt x="3170" y="19684"/>
                  </a:lnTo>
                  <a:lnTo>
                    <a:pt x="3537" y="19951"/>
                  </a:lnTo>
                  <a:lnTo>
                    <a:pt x="3971" y="20185"/>
                  </a:lnTo>
                  <a:lnTo>
                    <a:pt x="4404" y="20385"/>
                  </a:lnTo>
                  <a:lnTo>
                    <a:pt x="4938" y="20585"/>
                  </a:lnTo>
                  <a:lnTo>
                    <a:pt x="5472" y="20785"/>
                  </a:lnTo>
                  <a:lnTo>
                    <a:pt x="6006" y="20952"/>
                  </a:lnTo>
                  <a:lnTo>
                    <a:pt x="6506" y="21186"/>
                  </a:lnTo>
                  <a:lnTo>
                    <a:pt x="6940" y="21453"/>
                  </a:lnTo>
                  <a:lnTo>
                    <a:pt x="7340" y="21753"/>
                  </a:lnTo>
                  <a:lnTo>
                    <a:pt x="7707" y="22087"/>
                  </a:lnTo>
                  <a:lnTo>
                    <a:pt x="8007" y="22487"/>
                  </a:lnTo>
                  <a:lnTo>
                    <a:pt x="8274" y="22887"/>
                  </a:lnTo>
                  <a:lnTo>
                    <a:pt x="8475" y="23321"/>
                  </a:lnTo>
                  <a:lnTo>
                    <a:pt x="8641" y="23788"/>
                  </a:lnTo>
                  <a:lnTo>
                    <a:pt x="8775" y="24222"/>
                  </a:lnTo>
                  <a:lnTo>
                    <a:pt x="8842" y="24722"/>
                  </a:lnTo>
                  <a:lnTo>
                    <a:pt x="8942" y="25189"/>
                  </a:lnTo>
                  <a:lnTo>
                    <a:pt x="9008" y="26123"/>
                  </a:lnTo>
                  <a:lnTo>
                    <a:pt x="9008" y="27058"/>
                  </a:lnTo>
                  <a:lnTo>
                    <a:pt x="9008" y="27958"/>
                  </a:lnTo>
                  <a:lnTo>
                    <a:pt x="8908" y="28025"/>
                  </a:lnTo>
                  <a:lnTo>
                    <a:pt x="8875" y="28125"/>
                  </a:lnTo>
                  <a:lnTo>
                    <a:pt x="8942" y="28525"/>
                  </a:lnTo>
                  <a:lnTo>
                    <a:pt x="9042" y="28892"/>
                  </a:lnTo>
                  <a:lnTo>
                    <a:pt x="9175" y="29259"/>
                  </a:lnTo>
                  <a:lnTo>
                    <a:pt x="9375" y="29593"/>
                  </a:lnTo>
                  <a:lnTo>
                    <a:pt x="9576" y="29927"/>
                  </a:lnTo>
                  <a:lnTo>
                    <a:pt x="9842" y="30227"/>
                  </a:lnTo>
                  <a:lnTo>
                    <a:pt x="10109" y="30527"/>
                  </a:lnTo>
                  <a:lnTo>
                    <a:pt x="10376" y="30794"/>
                  </a:lnTo>
                  <a:lnTo>
                    <a:pt x="10410" y="30827"/>
                  </a:lnTo>
                  <a:lnTo>
                    <a:pt x="10710" y="31061"/>
                  </a:lnTo>
                  <a:lnTo>
                    <a:pt x="11310" y="31495"/>
                  </a:lnTo>
                  <a:lnTo>
                    <a:pt x="11978" y="31862"/>
                  </a:lnTo>
                  <a:lnTo>
                    <a:pt x="12645" y="32162"/>
                  </a:lnTo>
                  <a:lnTo>
                    <a:pt x="13379" y="32396"/>
                  </a:lnTo>
                  <a:lnTo>
                    <a:pt x="13345" y="32629"/>
                  </a:lnTo>
                  <a:lnTo>
                    <a:pt x="13379" y="32863"/>
                  </a:lnTo>
                  <a:lnTo>
                    <a:pt x="13446" y="33063"/>
                  </a:lnTo>
                  <a:lnTo>
                    <a:pt x="13512" y="33263"/>
                  </a:lnTo>
                  <a:lnTo>
                    <a:pt x="13612" y="33463"/>
                  </a:lnTo>
                  <a:lnTo>
                    <a:pt x="13746" y="33663"/>
                  </a:lnTo>
                  <a:lnTo>
                    <a:pt x="13913" y="33830"/>
                  </a:lnTo>
                  <a:lnTo>
                    <a:pt x="14079" y="33997"/>
                  </a:lnTo>
                  <a:lnTo>
                    <a:pt x="14313" y="34130"/>
                  </a:lnTo>
                  <a:lnTo>
                    <a:pt x="14547" y="34264"/>
                  </a:lnTo>
                  <a:lnTo>
                    <a:pt x="14813" y="34364"/>
                  </a:lnTo>
                  <a:lnTo>
                    <a:pt x="15080" y="34431"/>
                  </a:lnTo>
                  <a:lnTo>
                    <a:pt x="15347" y="34497"/>
                  </a:lnTo>
                  <a:lnTo>
                    <a:pt x="15648" y="34531"/>
                  </a:lnTo>
                  <a:lnTo>
                    <a:pt x="16181" y="34531"/>
                  </a:lnTo>
                  <a:lnTo>
                    <a:pt x="16748" y="34497"/>
                  </a:lnTo>
                  <a:lnTo>
                    <a:pt x="17015" y="34431"/>
                  </a:lnTo>
                  <a:lnTo>
                    <a:pt x="17282" y="34364"/>
                  </a:lnTo>
                  <a:lnTo>
                    <a:pt x="17549" y="34264"/>
                  </a:lnTo>
                  <a:lnTo>
                    <a:pt x="17783" y="34130"/>
                  </a:lnTo>
                  <a:lnTo>
                    <a:pt x="18016" y="33964"/>
                  </a:lnTo>
                  <a:lnTo>
                    <a:pt x="18216" y="33797"/>
                  </a:lnTo>
                  <a:lnTo>
                    <a:pt x="18383" y="33630"/>
                  </a:lnTo>
                  <a:lnTo>
                    <a:pt x="18550" y="33463"/>
                  </a:lnTo>
                  <a:lnTo>
                    <a:pt x="18683" y="33263"/>
                  </a:lnTo>
                  <a:lnTo>
                    <a:pt x="18784" y="33063"/>
                  </a:lnTo>
                  <a:lnTo>
                    <a:pt x="18850" y="32863"/>
                  </a:lnTo>
                  <a:lnTo>
                    <a:pt x="18917" y="32629"/>
                  </a:lnTo>
                  <a:lnTo>
                    <a:pt x="18984" y="32396"/>
                  </a:lnTo>
                  <a:lnTo>
                    <a:pt x="18984" y="32162"/>
                  </a:lnTo>
                  <a:lnTo>
                    <a:pt x="19684" y="31928"/>
                  </a:lnTo>
                  <a:lnTo>
                    <a:pt x="20118" y="31762"/>
                  </a:lnTo>
                  <a:lnTo>
                    <a:pt x="20585" y="31561"/>
                  </a:lnTo>
                  <a:lnTo>
                    <a:pt x="21019" y="31328"/>
                  </a:lnTo>
                  <a:lnTo>
                    <a:pt x="21419" y="31094"/>
                  </a:lnTo>
                  <a:lnTo>
                    <a:pt x="21686" y="30894"/>
                  </a:lnTo>
                  <a:lnTo>
                    <a:pt x="21920" y="30661"/>
                  </a:lnTo>
                  <a:lnTo>
                    <a:pt x="22153" y="30427"/>
                  </a:lnTo>
                  <a:lnTo>
                    <a:pt x="22353" y="30194"/>
                  </a:lnTo>
                  <a:lnTo>
                    <a:pt x="22554" y="29927"/>
                  </a:lnTo>
                  <a:lnTo>
                    <a:pt x="22687" y="29626"/>
                  </a:lnTo>
                  <a:lnTo>
                    <a:pt x="22820" y="29360"/>
                  </a:lnTo>
                  <a:lnTo>
                    <a:pt x="22954" y="29026"/>
                  </a:lnTo>
                  <a:lnTo>
                    <a:pt x="23021" y="28993"/>
                  </a:lnTo>
                  <a:lnTo>
                    <a:pt x="23054" y="28926"/>
                  </a:lnTo>
                  <a:lnTo>
                    <a:pt x="23054" y="28859"/>
                  </a:lnTo>
                  <a:lnTo>
                    <a:pt x="23021" y="28792"/>
                  </a:lnTo>
                  <a:lnTo>
                    <a:pt x="23087" y="28259"/>
                  </a:lnTo>
                  <a:lnTo>
                    <a:pt x="23087" y="27758"/>
                  </a:lnTo>
                  <a:lnTo>
                    <a:pt x="23054" y="27691"/>
                  </a:lnTo>
                  <a:lnTo>
                    <a:pt x="23021" y="27625"/>
                  </a:lnTo>
                  <a:lnTo>
                    <a:pt x="22887" y="27191"/>
                  </a:lnTo>
                  <a:lnTo>
                    <a:pt x="22820" y="26724"/>
                  </a:lnTo>
                  <a:lnTo>
                    <a:pt x="22754" y="26257"/>
                  </a:lnTo>
                  <a:lnTo>
                    <a:pt x="22720" y="25823"/>
                  </a:lnTo>
                  <a:lnTo>
                    <a:pt x="22754" y="25356"/>
                  </a:lnTo>
                  <a:lnTo>
                    <a:pt x="22787" y="24889"/>
                  </a:lnTo>
                  <a:lnTo>
                    <a:pt x="22854" y="24455"/>
                  </a:lnTo>
                  <a:lnTo>
                    <a:pt x="22954" y="23988"/>
                  </a:lnTo>
                  <a:lnTo>
                    <a:pt x="23087" y="23554"/>
                  </a:lnTo>
                  <a:lnTo>
                    <a:pt x="23254" y="23121"/>
                  </a:lnTo>
                  <a:lnTo>
                    <a:pt x="23454" y="22687"/>
                  </a:lnTo>
                  <a:lnTo>
                    <a:pt x="23688" y="22287"/>
                  </a:lnTo>
                  <a:lnTo>
                    <a:pt x="23955" y="21920"/>
                  </a:lnTo>
                  <a:lnTo>
                    <a:pt x="24222" y="21553"/>
                  </a:lnTo>
                  <a:lnTo>
                    <a:pt x="24522" y="21186"/>
                  </a:lnTo>
                  <a:lnTo>
                    <a:pt x="24856" y="20885"/>
                  </a:lnTo>
                  <a:lnTo>
                    <a:pt x="25256" y="20552"/>
                  </a:lnTo>
                  <a:lnTo>
                    <a:pt x="25690" y="20252"/>
                  </a:lnTo>
                  <a:lnTo>
                    <a:pt x="26157" y="20018"/>
                  </a:lnTo>
                  <a:lnTo>
                    <a:pt x="26590" y="19785"/>
                  </a:lnTo>
                  <a:lnTo>
                    <a:pt x="27558" y="19418"/>
                  </a:lnTo>
                  <a:lnTo>
                    <a:pt x="28525" y="19051"/>
                  </a:lnTo>
                  <a:lnTo>
                    <a:pt x="28993" y="18884"/>
                  </a:lnTo>
                  <a:lnTo>
                    <a:pt x="29460" y="18684"/>
                  </a:lnTo>
                  <a:lnTo>
                    <a:pt x="29927" y="18450"/>
                  </a:lnTo>
                  <a:lnTo>
                    <a:pt x="30360" y="18183"/>
                  </a:lnTo>
                  <a:lnTo>
                    <a:pt x="30761" y="17883"/>
                  </a:lnTo>
                  <a:lnTo>
                    <a:pt x="31128" y="17549"/>
                  </a:lnTo>
                  <a:lnTo>
                    <a:pt x="31461" y="17182"/>
                  </a:lnTo>
                  <a:lnTo>
                    <a:pt x="31762" y="16749"/>
                  </a:lnTo>
                  <a:lnTo>
                    <a:pt x="31995" y="16348"/>
                  </a:lnTo>
                  <a:lnTo>
                    <a:pt x="32195" y="15881"/>
                  </a:lnTo>
                  <a:lnTo>
                    <a:pt x="32362" y="15414"/>
                  </a:lnTo>
                  <a:lnTo>
                    <a:pt x="32496" y="14947"/>
                  </a:lnTo>
                  <a:lnTo>
                    <a:pt x="32562" y="14480"/>
                  </a:lnTo>
                  <a:lnTo>
                    <a:pt x="32629" y="13979"/>
                  </a:lnTo>
                  <a:lnTo>
                    <a:pt x="32662" y="13512"/>
                  </a:lnTo>
                  <a:lnTo>
                    <a:pt x="32696" y="13012"/>
                  </a:lnTo>
                  <a:lnTo>
                    <a:pt x="32662" y="12478"/>
                  </a:lnTo>
                  <a:lnTo>
                    <a:pt x="32629" y="11944"/>
                  </a:lnTo>
                  <a:lnTo>
                    <a:pt x="32529" y="10877"/>
                  </a:lnTo>
                  <a:lnTo>
                    <a:pt x="32329" y="9809"/>
                  </a:lnTo>
                  <a:lnTo>
                    <a:pt x="32062" y="8775"/>
                  </a:lnTo>
                  <a:lnTo>
                    <a:pt x="31895" y="8241"/>
                  </a:lnTo>
                  <a:lnTo>
                    <a:pt x="31728" y="7707"/>
                  </a:lnTo>
                  <a:lnTo>
                    <a:pt x="31528" y="7173"/>
                  </a:lnTo>
                  <a:lnTo>
                    <a:pt x="31295" y="6673"/>
                  </a:lnTo>
                  <a:lnTo>
                    <a:pt x="31028" y="6173"/>
                  </a:lnTo>
                  <a:lnTo>
                    <a:pt x="30761" y="5672"/>
                  </a:lnTo>
                  <a:lnTo>
                    <a:pt x="30460" y="5205"/>
                  </a:lnTo>
                  <a:lnTo>
                    <a:pt x="30160" y="4738"/>
                  </a:lnTo>
                  <a:lnTo>
                    <a:pt x="29827" y="4304"/>
                  </a:lnTo>
                  <a:lnTo>
                    <a:pt x="29460" y="3904"/>
                  </a:lnTo>
                  <a:lnTo>
                    <a:pt x="29093" y="3537"/>
                  </a:lnTo>
                  <a:lnTo>
                    <a:pt x="28692" y="3203"/>
                  </a:lnTo>
                  <a:lnTo>
                    <a:pt x="28292" y="2870"/>
                  </a:lnTo>
                  <a:lnTo>
                    <a:pt x="27858" y="2569"/>
                  </a:lnTo>
                  <a:lnTo>
                    <a:pt x="27391" y="2269"/>
                  </a:lnTo>
                  <a:lnTo>
                    <a:pt x="26957" y="2002"/>
                  </a:lnTo>
                  <a:lnTo>
                    <a:pt x="26457" y="1735"/>
                  </a:lnTo>
                  <a:lnTo>
                    <a:pt x="25957" y="1502"/>
                  </a:lnTo>
                  <a:lnTo>
                    <a:pt x="25456" y="1302"/>
                  </a:lnTo>
                  <a:lnTo>
                    <a:pt x="24922" y="1102"/>
                  </a:lnTo>
                  <a:lnTo>
                    <a:pt x="23855" y="768"/>
                  </a:lnTo>
                  <a:lnTo>
                    <a:pt x="22787" y="501"/>
                  </a:lnTo>
                  <a:lnTo>
                    <a:pt x="21686" y="301"/>
                  </a:lnTo>
                  <a:lnTo>
                    <a:pt x="20585" y="167"/>
                  </a:lnTo>
                  <a:lnTo>
                    <a:pt x="19484" y="67"/>
                  </a:lnTo>
                  <a:lnTo>
                    <a:pt x="183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1233975" y="3462575"/>
              <a:ext cx="142650" cy="437925"/>
            </a:xfrm>
            <a:custGeom>
              <a:avLst/>
              <a:gdLst/>
              <a:ahLst/>
              <a:cxnLst/>
              <a:rect l="l" t="t" r="r" b="b"/>
              <a:pathLst>
                <a:path w="5706" h="17517" extrusionOk="0">
                  <a:moveTo>
                    <a:pt x="668" y="1"/>
                  </a:moveTo>
                  <a:lnTo>
                    <a:pt x="501" y="34"/>
                  </a:lnTo>
                  <a:lnTo>
                    <a:pt x="334" y="101"/>
                  </a:lnTo>
                  <a:lnTo>
                    <a:pt x="234" y="201"/>
                  </a:lnTo>
                  <a:lnTo>
                    <a:pt x="168" y="268"/>
                  </a:lnTo>
                  <a:lnTo>
                    <a:pt x="101" y="401"/>
                  </a:lnTo>
                  <a:lnTo>
                    <a:pt x="34" y="501"/>
                  </a:lnTo>
                  <a:lnTo>
                    <a:pt x="1" y="768"/>
                  </a:lnTo>
                  <a:lnTo>
                    <a:pt x="1" y="1069"/>
                  </a:lnTo>
                  <a:lnTo>
                    <a:pt x="34" y="1702"/>
                  </a:lnTo>
                  <a:lnTo>
                    <a:pt x="101" y="2336"/>
                  </a:lnTo>
                  <a:lnTo>
                    <a:pt x="201" y="2970"/>
                  </a:lnTo>
                  <a:lnTo>
                    <a:pt x="301" y="3604"/>
                  </a:lnTo>
                  <a:lnTo>
                    <a:pt x="601" y="4839"/>
                  </a:lnTo>
                  <a:lnTo>
                    <a:pt x="935" y="6106"/>
                  </a:lnTo>
                  <a:lnTo>
                    <a:pt x="1435" y="7841"/>
                  </a:lnTo>
                  <a:lnTo>
                    <a:pt x="1969" y="9576"/>
                  </a:lnTo>
                  <a:lnTo>
                    <a:pt x="2536" y="11311"/>
                  </a:lnTo>
                  <a:lnTo>
                    <a:pt x="3070" y="13012"/>
                  </a:lnTo>
                  <a:lnTo>
                    <a:pt x="3671" y="14747"/>
                  </a:lnTo>
                  <a:lnTo>
                    <a:pt x="4271" y="16449"/>
                  </a:lnTo>
                  <a:lnTo>
                    <a:pt x="4505" y="16983"/>
                  </a:lnTo>
                  <a:lnTo>
                    <a:pt x="4605" y="17183"/>
                  </a:lnTo>
                  <a:lnTo>
                    <a:pt x="4738" y="17316"/>
                  </a:lnTo>
                  <a:lnTo>
                    <a:pt x="4905" y="17450"/>
                  </a:lnTo>
                  <a:lnTo>
                    <a:pt x="5105" y="17483"/>
                  </a:lnTo>
                  <a:lnTo>
                    <a:pt x="5372" y="17516"/>
                  </a:lnTo>
                  <a:lnTo>
                    <a:pt x="5706" y="17450"/>
                  </a:lnTo>
                  <a:lnTo>
                    <a:pt x="5639" y="16682"/>
                  </a:lnTo>
                  <a:lnTo>
                    <a:pt x="5506" y="15882"/>
                  </a:lnTo>
                  <a:lnTo>
                    <a:pt x="5205" y="14314"/>
                  </a:lnTo>
                  <a:lnTo>
                    <a:pt x="4939" y="13179"/>
                  </a:lnTo>
                  <a:lnTo>
                    <a:pt x="4672" y="12011"/>
                  </a:lnTo>
                  <a:lnTo>
                    <a:pt x="4071" y="9709"/>
                  </a:lnTo>
                  <a:lnTo>
                    <a:pt x="2970" y="5239"/>
                  </a:lnTo>
                  <a:lnTo>
                    <a:pt x="2770" y="4338"/>
                  </a:lnTo>
                  <a:lnTo>
                    <a:pt x="2536" y="3471"/>
                  </a:lnTo>
                  <a:lnTo>
                    <a:pt x="2270" y="2570"/>
                  </a:lnTo>
                  <a:lnTo>
                    <a:pt x="1969" y="1736"/>
                  </a:lnTo>
                  <a:lnTo>
                    <a:pt x="1769" y="1169"/>
                  </a:lnTo>
                  <a:lnTo>
                    <a:pt x="1602" y="835"/>
                  </a:lnTo>
                  <a:lnTo>
                    <a:pt x="1402" y="535"/>
                  </a:lnTo>
                  <a:lnTo>
                    <a:pt x="1202" y="268"/>
                  </a:lnTo>
                  <a:lnTo>
                    <a:pt x="1068" y="168"/>
                  </a:lnTo>
                  <a:lnTo>
                    <a:pt x="935" y="68"/>
                  </a:lnTo>
                  <a:lnTo>
                    <a:pt x="802" y="3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1354100" y="3393350"/>
              <a:ext cx="81750" cy="502975"/>
            </a:xfrm>
            <a:custGeom>
              <a:avLst/>
              <a:gdLst/>
              <a:ahLst/>
              <a:cxnLst/>
              <a:rect l="l" t="t" r="r" b="b"/>
              <a:pathLst>
                <a:path w="3270" h="20119" extrusionOk="0">
                  <a:moveTo>
                    <a:pt x="1001" y="1"/>
                  </a:moveTo>
                  <a:lnTo>
                    <a:pt x="834" y="34"/>
                  </a:lnTo>
                  <a:lnTo>
                    <a:pt x="701" y="134"/>
                  </a:lnTo>
                  <a:lnTo>
                    <a:pt x="601" y="268"/>
                  </a:lnTo>
                  <a:lnTo>
                    <a:pt x="500" y="468"/>
                  </a:lnTo>
                  <a:lnTo>
                    <a:pt x="434" y="635"/>
                  </a:lnTo>
                  <a:lnTo>
                    <a:pt x="334" y="968"/>
                  </a:lnTo>
                  <a:lnTo>
                    <a:pt x="234" y="1402"/>
                  </a:lnTo>
                  <a:lnTo>
                    <a:pt x="134" y="1836"/>
                  </a:lnTo>
                  <a:lnTo>
                    <a:pt x="100" y="2303"/>
                  </a:lnTo>
                  <a:lnTo>
                    <a:pt x="33" y="2770"/>
                  </a:lnTo>
                  <a:lnTo>
                    <a:pt x="0" y="3738"/>
                  </a:lnTo>
                  <a:lnTo>
                    <a:pt x="33" y="4738"/>
                  </a:lnTo>
                  <a:lnTo>
                    <a:pt x="67" y="5706"/>
                  </a:lnTo>
                  <a:lnTo>
                    <a:pt x="134" y="6707"/>
                  </a:lnTo>
                  <a:lnTo>
                    <a:pt x="334" y="8742"/>
                  </a:lnTo>
                  <a:lnTo>
                    <a:pt x="567" y="10777"/>
                  </a:lnTo>
                  <a:lnTo>
                    <a:pt x="867" y="13079"/>
                  </a:lnTo>
                  <a:lnTo>
                    <a:pt x="1168" y="15348"/>
                  </a:lnTo>
                  <a:lnTo>
                    <a:pt x="1835" y="19952"/>
                  </a:lnTo>
                  <a:lnTo>
                    <a:pt x="1868" y="20018"/>
                  </a:lnTo>
                  <a:lnTo>
                    <a:pt x="1902" y="20052"/>
                  </a:lnTo>
                  <a:lnTo>
                    <a:pt x="1968" y="20085"/>
                  </a:lnTo>
                  <a:lnTo>
                    <a:pt x="2035" y="20052"/>
                  </a:lnTo>
                  <a:lnTo>
                    <a:pt x="2102" y="20052"/>
                  </a:lnTo>
                  <a:lnTo>
                    <a:pt x="2169" y="19985"/>
                  </a:lnTo>
                  <a:lnTo>
                    <a:pt x="2202" y="19918"/>
                  </a:lnTo>
                  <a:lnTo>
                    <a:pt x="2202" y="19852"/>
                  </a:lnTo>
                  <a:lnTo>
                    <a:pt x="1101" y="12111"/>
                  </a:lnTo>
                  <a:lnTo>
                    <a:pt x="867" y="10176"/>
                  </a:lnTo>
                  <a:lnTo>
                    <a:pt x="667" y="8241"/>
                  </a:lnTo>
                  <a:lnTo>
                    <a:pt x="500" y="6306"/>
                  </a:lnTo>
                  <a:lnTo>
                    <a:pt x="434" y="5339"/>
                  </a:lnTo>
                  <a:lnTo>
                    <a:pt x="400" y="4371"/>
                  </a:lnTo>
                  <a:lnTo>
                    <a:pt x="400" y="3471"/>
                  </a:lnTo>
                  <a:lnTo>
                    <a:pt x="434" y="2570"/>
                  </a:lnTo>
                  <a:lnTo>
                    <a:pt x="500" y="2136"/>
                  </a:lnTo>
                  <a:lnTo>
                    <a:pt x="567" y="1669"/>
                  </a:lnTo>
                  <a:lnTo>
                    <a:pt x="667" y="1235"/>
                  </a:lnTo>
                  <a:lnTo>
                    <a:pt x="801" y="802"/>
                  </a:lnTo>
                  <a:lnTo>
                    <a:pt x="834" y="601"/>
                  </a:lnTo>
                  <a:lnTo>
                    <a:pt x="901" y="535"/>
                  </a:lnTo>
                  <a:lnTo>
                    <a:pt x="934" y="435"/>
                  </a:lnTo>
                  <a:lnTo>
                    <a:pt x="1034" y="368"/>
                  </a:lnTo>
                  <a:lnTo>
                    <a:pt x="1068" y="401"/>
                  </a:lnTo>
                  <a:lnTo>
                    <a:pt x="1134" y="468"/>
                  </a:lnTo>
                  <a:lnTo>
                    <a:pt x="1168" y="535"/>
                  </a:lnTo>
                  <a:lnTo>
                    <a:pt x="1234" y="735"/>
                  </a:lnTo>
                  <a:lnTo>
                    <a:pt x="1268" y="968"/>
                  </a:lnTo>
                  <a:lnTo>
                    <a:pt x="1268" y="1435"/>
                  </a:lnTo>
                  <a:lnTo>
                    <a:pt x="1468" y="3404"/>
                  </a:lnTo>
                  <a:lnTo>
                    <a:pt x="2135" y="11144"/>
                  </a:lnTo>
                  <a:lnTo>
                    <a:pt x="2869" y="19918"/>
                  </a:lnTo>
                  <a:lnTo>
                    <a:pt x="2903" y="20018"/>
                  </a:lnTo>
                  <a:lnTo>
                    <a:pt x="2969" y="20052"/>
                  </a:lnTo>
                  <a:lnTo>
                    <a:pt x="3036" y="20085"/>
                  </a:lnTo>
                  <a:lnTo>
                    <a:pt x="3103" y="20118"/>
                  </a:lnTo>
                  <a:lnTo>
                    <a:pt x="3169" y="20085"/>
                  </a:lnTo>
                  <a:lnTo>
                    <a:pt x="3203" y="20052"/>
                  </a:lnTo>
                  <a:lnTo>
                    <a:pt x="3236" y="20018"/>
                  </a:lnTo>
                  <a:lnTo>
                    <a:pt x="3270" y="19918"/>
                  </a:lnTo>
                  <a:lnTo>
                    <a:pt x="1835" y="3404"/>
                  </a:lnTo>
                  <a:lnTo>
                    <a:pt x="1635" y="1302"/>
                  </a:lnTo>
                  <a:lnTo>
                    <a:pt x="1635" y="968"/>
                  </a:lnTo>
                  <a:lnTo>
                    <a:pt x="1568" y="568"/>
                  </a:lnTo>
                  <a:lnTo>
                    <a:pt x="1535" y="401"/>
                  </a:lnTo>
                  <a:lnTo>
                    <a:pt x="1435" y="234"/>
                  </a:lnTo>
                  <a:lnTo>
                    <a:pt x="1335" y="101"/>
                  </a:lnTo>
                  <a:lnTo>
                    <a:pt x="1168" y="34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1445000" y="3365825"/>
              <a:ext cx="49225" cy="533000"/>
            </a:xfrm>
            <a:custGeom>
              <a:avLst/>
              <a:gdLst/>
              <a:ahLst/>
              <a:cxnLst/>
              <a:rect l="l" t="t" r="r" b="b"/>
              <a:pathLst>
                <a:path w="1969" h="21320" extrusionOk="0">
                  <a:moveTo>
                    <a:pt x="1168" y="1"/>
                  </a:moveTo>
                  <a:lnTo>
                    <a:pt x="1102" y="34"/>
                  </a:lnTo>
                  <a:lnTo>
                    <a:pt x="1035" y="68"/>
                  </a:lnTo>
                  <a:lnTo>
                    <a:pt x="868" y="201"/>
                  </a:lnTo>
                  <a:lnTo>
                    <a:pt x="735" y="368"/>
                  </a:lnTo>
                  <a:lnTo>
                    <a:pt x="534" y="702"/>
                  </a:lnTo>
                  <a:lnTo>
                    <a:pt x="401" y="1069"/>
                  </a:lnTo>
                  <a:lnTo>
                    <a:pt x="301" y="1436"/>
                  </a:lnTo>
                  <a:lnTo>
                    <a:pt x="234" y="1903"/>
                  </a:lnTo>
                  <a:lnTo>
                    <a:pt x="201" y="2403"/>
                  </a:lnTo>
                  <a:lnTo>
                    <a:pt x="101" y="3337"/>
                  </a:lnTo>
                  <a:lnTo>
                    <a:pt x="34" y="4438"/>
                  </a:lnTo>
                  <a:lnTo>
                    <a:pt x="1" y="5506"/>
                  </a:lnTo>
                  <a:lnTo>
                    <a:pt x="1" y="6573"/>
                  </a:lnTo>
                  <a:lnTo>
                    <a:pt x="1" y="7641"/>
                  </a:lnTo>
                  <a:lnTo>
                    <a:pt x="101" y="9810"/>
                  </a:lnTo>
                  <a:lnTo>
                    <a:pt x="234" y="11945"/>
                  </a:lnTo>
                  <a:lnTo>
                    <a:pt x="534" y="16215"/>
                  </a:lnTo>
                  <a:lnTo>
                    <a:pt x="668" y="18651"/>
                  </a:lnTo>
                  <a:lnTo>
                    <a:pt x="735" y="19852"/>
                  </a:lnTo>
                  <a:lnTo>
                    <a:pt x="735" y="21086"/>
                  </a:lnTo>
                  <a:lnTo>
                    <a:pt x="768" y="21186"/>
                  </a:lnTo>
                  <a:lnTo>
                    <a:pt x="835" y="21253"/>
                  </a:lnTo>
                  <a:lnTo>
                    <a:pt x="935" y="21253"/>
                  </a:lnTo>
                  <a:lnTo>
                    <a:pt x="1001" y="21286"/>
                  </a:lnTo>
                  <a:lnTo>
                    <a:pt x="1102" y="21320"/>
                  </a:lnTo>
                  <a:lnTo>
                    <a:pt x="1836" y="21219"/>
                  </a:lnTo>
                  <a:lnTo>
                    <a:pt x="1969" y="20486"/>
                  </a:lnTo>
                  <a:lnTo>
                    <a:pt x="1969" y="16415"/>
                  </a:lnTo>
                  <a:lnTo>
                    <a:pt x="1969" y="12378"/>
                  </a:lnTo>
                  <a:lnTo>
                    <a:pt x="1936" y="8308"/>
                  </a:lnTo>
                  <a:lnTo>
                    <a:pt x="1869" y="4238"/>
                  </a:lnTo>
                  <a:lnTo>
                    <a:pt x="1836" y="3137"/>
                  </a:lnTo>
                  <a:lnTo>
                    <a:pt x="1802" y="2036"/>
                  </a:lnTo>
                  <a:lnTo>
                    <a:pt x="1735" y="1536"/>
                  </a:lnTo>
                  <a:lnTo>
                    <a:pt x="1669" y="1035"/>
                  </a:lnTo>
                  <a:lnTo>
                    <a:pt x="1535" y="568"/>
                  </a:lnTo>
                  <a:lnTo>
                    <a:pt x="1302" y="101"/>
                  </a:lnTo>
                  <a:lnTo>
                    <a:pt x="1268" y="34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858650" y="3441725"/>
              <a:ext cx="80100" cy="11700"/>
            </a:xfrm>
            <a:custGeom>
              <a:avLst/>
              <a:gdLst/>
              <a:ahLst/>
              <a:cxnLst/>
              <a:rect l="l" t="t" r="r" b="b"/>
              <a:pathLst>
                <a:path w="3204" h="468" extrusionOk="0">
                  <a:moveTo>
                    <a:pt x="3003" y="1"/>
                  </a:moveTo>
                  <a:lnTo>
                    <a:pt x="2303" y="68"/>
                  </a:lnTo>
                  <a:lnTo>
                    <a:pt x="1602" y="101"/>
                  </a:lnTo>
                  <a:lnTo>
                    <a:pt x="902" y="101"/>
                  </a:lnTo>
                  <a:lnTo>
                    <a:pt x="168" y="68"/>
                  </a:lnTo>
                  <a:lnTo>
                    <a:pt x="101" y="68"/>
                  </a:lnTo>
                  <a:lnTo>
                    <a:pt x="34" y="134"/>
                  </a:lnTo>
                  <a:lnTo>
                    <a:pt x="1" y="168"/>
                  </a:lnTo>
                  <a:lnTo>
                    <a:pt x="1" y="234"/>
                  </a:lnTo>
                  <a:lnTo>
                    <a:pt x="1" y="301"/>
                  </a:lnTo>
                  <a:lnTo>
                    <a:pt x="34" y="368"/>
                  </a:lnTo>
                  <a:lnTo>
                    <a:pt x="101" y="435"/>
                  </a:lnTo>
                  <a:lnTo>
                    <a:pt x="168" y="435"/>
                  </a:lnTo>
                  <a:lnTo>
                    <a:pt x="902" y="468"/>
                  </a:lnTo>
                  <a:lnTo>
                    <a:pt x="1602" y="468"/>
                  </a:lnTo>
                  <a:lnTo>
                    <a:pt x="2303" y="435"/>
                  </a:lnTo>
                  <a:lnTo>
                    <a:pt x="3003" y="401"/>
                  </a:lnTo>
                  <a:lnTo>
                    <a:pt x="3103" y="368"/>
                  </a:lnTo>
                  <a:lnTo>
                    <a:pt x="3137" y="335"/>
                  </a:lnTo>
                  <a:lnTo>
                    <a:pt x="3170" y="268"/>
                  </a:lnTo>
                  <a:lnTo>
                    <a:pt x="3204" y="201"/>
                  </a:lnTo>
                  <a:lnTo>
                    <a:pt x="3170" y="134"/>
                  </a:lnTo>
                  <a:lnTo>
                    <a:pt x="3137" y="68"/>
                  </a:lnTo>
                  <a:lnTo>
                    <a:pt x="3103" y="34"/>
                  </a:lnTo>
                  <a:lnTo>
                    <a:pt x="300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922050" y="3304950"/>
              <a:ext cx="38375" cy="14200"/>
            </a:xfrm>
            <a:custGeom>
              <a:avLst/>
              <a:gdLst/>
              <a:ahLst/>
              <a:cxnLst/>
              <a:rect l="l" t="t" r="r" b="b"/>
              <a:pathLst>
                <a:path w="1535" h="568" extrusionOk="0">
                  <a:moveTo>
                    <a:pt x="167" y="0"/>
                  </a:moveTo>
                  <a:lnTo>
                    <a:pt x="100" y="34"/>
                  </a:lnTo>
                  <a:lnTo>
                    <a:pt x="34" y="67"/>
                  </a:lnTo>
                  <a:lnTo>
                    <a:pt x="0" y="134"/>
                  </a:lnTo>
                  <a:lnTo>
                    <a:pt x="0" y="201"/>
                  </a:lnTo>
                  <a:lnTo>
                    <a:pt x="34" y="267"/>
                  </a:lnTo>
                  <a:lnTo>
                    <a:pt x="67" y="334"/>
                  </a:lnTo>
                  <a:lnTo>
                    <a:pt x="134" y="367"/>
                  </a:lnTo>
                  <a:lnTo>
                    <a:pt x="1301" y="568"/>
                  </a:lnTo>
                  <a:lnTo>
                    <a:pt x="1368" y="568"/>
                  </a:lnTo>
                  <a:lnTo>
                    <a:pt x="1435" y="534"/>
                  </a:lnTo>
                  <a:lnTo>
                    <a:pt x="1502" y="501"/>
                  </a:lnTo>
                  <a:lnTo>
                    <a:pt x="1535" y="434"/>
                  </a:lnTo>
                  <a:lnTo>
                    <a:pt x="1535" y="367"/>
                  </a:lnTo>
                  <a:lnTo>
                    <a:pt x="1502" y="267"/>
                  </a:lnTo>
                  <a:lnTo>
                    <a:pt x="1468" y="234"/>
                  </a:lnTo>
                  <a:lnTo>
                    <a:pt x="1401" y="20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1104700" y="3117275"/>
              <a:ext cx="34225" cy="57575"/>
            </a:xfrm>
            <a:custGeom>
              <a:avLst/>
              <a:gdLst/>
              <a:ahLst/>
              <a:cxnLst/>
              <a:rect l="l" t="t" r="r" b="b"/>
              <a:pathLst>
                <a:path w="1369" h="2303" extrusionOk="0">
                  <a:moveTo>
                    <a:pt x="167" y="1"/>
                  </a:moveTo>
                  <a:lnTo>
                    <a:pt x="67" y="34"/>
                  </a:lnTo>
                  <a:lnTo>
                    <a:pt x="34" y="68"/>
                  </a:lnTo>
                  <a:lnTo>
                    <a:pt x="1" y="134"/>
                  </a:lnTo>
                  <a:lnTo>
                    <a:pt x="1" y="201"/>
                  </a:lnTo>
                  <a:lnTo>
                    <a:pt x="1" y="268"/>
                  </a:lnTo>
                  <a:lnTo>
                    <a:pt x="301" y="735"/>
                  </a:lnTo>
                  <a:lnTo>
                    <a:pt x="568" y="1202"/>
                  </a:lnTo>
                  <a:lnTo>
                    <a:pt x="801" y="1669"/>
                  </a:lnTo>
                  <a:lnTo>
                    <a:pt x="1002" y="2169"/>
                  </a:lnTo>
                  <a:lnTo>
                    <a:pt x="1035" y="2236"/>
                  </a:lnTo>
                  <a:lnTo>
                    <a:pt x="1102" y="2270"/>
                  </a:lnTo>
                  <a:lnTo>
                    <a:pt x="1168" y="2303"/>
                  </a:lnTo>
                  <a:lnTo>
                    <a:pt x="1235" y="2303"/>
                  </a:lnTo>
                  <a:lnTo>
                    <a:pt x="1302" y="2270"/>
                  </a:lnTo>
                  <a:lnTo>
                    <a:pt x="1369" y="2203"/>
                  </a:lnTo>
                  <a:lnTo>
                    <a:pt x="1369" y="2136"/>
                  </a:lnTo>
                  <a:lnTo>
                    <a:pt x="1369" y="2069"/>
                  </a:lnTo>
                  <a:lnTo>
                    <a:pt x="1168" y="1536"/>
                  </a:lnTo>
                  <a:lnTo>
                    <a:pt x="935" y="1035"/>
                  </a:lnTo>
                  <a:lnTo>
                    <a:pt x="668" y="568"/>
                  </a:lnTo>
                  <a:lnTo>
                    <a:pt x="334" y="101"/>
                  </a:lnTo>
                  <a:lnTo>
                    <a:pt x="301" y="3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1358250" y="3051400"/>
              <a:ext cx="16725" cy="72575"/>
            </a:xfrm>
            <a:custGeom>
              <a:avLst/>
              <a:gdLst/>
              <a:ahLst/>
              <a:cxnLst/>
              <a:rect l="l" t="t" r="r" b="b"/>
              <a:pathLst>
                <a:path w="669" h="2903" extrusionOk="0">
                  <a:moveTo>
                    <a:pt x="134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1" y="134"/>
                  </a:lnTo>
                  <a:lnTo>
                    <a:pt x="1" y="234"/>
                  </a:lnTo>
                  <a:lnTo>
                    <a:pt x="134" y="834"/>
                  </a:lnTo>
                  <a:lnTo>
                    <a:pt x="234" y="1468"/>
                  </a:lnTo>
                  <a:lnTo>
                    <a:pt x="301" y="2102"/>
                  </a:lnTo>
                  <a:lnTo>
                    <a:pt x="301" y="2703"/>
                  </a:lnTo>
                  <a:lnTo>
                    <a:pt x="301" y="2803"/>
                  </a:lnTo>
                  <a:lnTo>
                    <a:pt x="368" y="2836"/>
                  </a:lnTo>
                  <a:lnTo>
                    <a:pt x="435" y="2869"/>
                  </a:lnTo>
                  <a:lnTo>
                    <a:pt x="501" y="2903"/>
                  </a:lnTo>
                  <a:lnTo>
                    <a:pt x="568" y="2869"/>
                  </a:lnTo>
                  <a:lnTo>
                    <a:pt x="601" y="2836"/>
                  </a:lnTo>
                  <a:lnTo>
                    <a:pt x="668" y="2803"/>
                  </a:lnTo>
                  <a:lnTo>
                    <a:pt x="668" y="2703"/>
                  </a:lnTo>
                  <a:lnTo>
                    <a:pt x="668" y="2069"/>
                  </a:lnTo>
                  <a:lnTo>
                    <a:pt x="601" y="1402"/>
                  </a:lnTo>
                  <a:lnTo>
                    <a:pt x="501" y="768"/>
                  </a:lnTo>
                  <a:lnTo>
                    <a:pt x="368" y="134"/>
                  </a:lnTo>
                  <a:lnTo>
                    <a:pt x="334" y="67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1480875" y="3046400"/>
              <a:ext cx="15875" cy="70075"/>
            </a:xfrm>
            <a:custGeom>
              <a:avLst/>
              <a:gdLst/>
              <a:ahLst/>
              <a:cxnLst/>
              <a:rect l="l" t="t" r="r" b="b"/>
              <a:pathLst>
                <a:path w="635" h="2803" extrusionOk="0">
                  <a:moveTo>
                    <a:pt x="401" y="0"/>
                  </a:moveTo>
                  <a:lnTo>
                    <a:pt x="334" y="67"/>
                  </a:lnTo>
                  <a:lnTo>
                    <a:pt x="300" y="100"/>
                  </a:lnTo>
                  <a:lnTo>
                    <a:pt x="267" y="200"/>
                  </a:lnTo>
                  <a:lnTo>
                    <a:pt x="0" y="2636"/>
                  </a:lnTo>
                  <a:lnTo>
                    <a:pt x="0" y="2702"/>
                  </a:lnTo>
                  <a:lnTo>
                    <a:pt x="34" y="2769"/>
                  </a:lnTo>
                  <a:lnTo>
                    <a:pt x="100" y="2803"/>
                  </a:lnTo>
                  <a:lnTo>
                    <a:pt x="267" y="2803"/>
                  </a:lnTo>
                  <a:lnTo>
                    <a:pt x="300" y="2769"/>
                  </a:lnTo>
                  <a:lnTo>
                    <a:pt x="334" y="2702"/>
                  </a:lnTo>
                  <a:lnTo>
                    <a:pt x="367" y="2636"/>
                  </a:lnTo>
                  <a:lnTo>
                    <a:pt x="634" y="200"/>
                  </a:lnTo>
                  <a:lnTo>
                    <a:pt x="634" y="100"/>
                  </a:lnTo>
                  <a:lnTo>
                    <a:pt x="601" y="67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1600150" y="3085600"/>
              <a:ext cx="14200" cy="53400"/>
            </a:xfrm>
            <a:custGeom>
              <a:avLst/>
              <a:gdLst/>
              <a:ahLst/>
              <a:cxnLst/>
              <a:rect l="l" t="t" r="r" b="b"/>
              <a:pathLst>
                <a:path w="568" h="2136" extrusionOk="0">
                  <a:moveTo>
                    <a:pt x="300" y="0"/>
                  </a:moveTo>
                  <a:lnTo>
                    <a:pt x="234" y="34"/>
                  </a:lnTo>
                  <a:lnTo>
                    <a:pt x="200" y="100"/>
                  </a:lnTo>
                  <a:lnTo>
                    <a:pt x="200" y="167"/>
                  </a:lnTo>
                  <a:lnTo>
                    <a:pt x="0" y="1935"/>
                  </a:lnTo>
                  <a:lnTo>
                    <a:pt x="0" y="2002"/>
                  </a:lnTo>
                  <a:lnTo>
                    <a:pt x="33" y="2069"/>
                  </a:lnTo>
                  <a:lnTo>
                    <a:pt x="100" y="2102"/>
                  </a:lnTo>
                  <a:lnTo>
                    <a:pt x="167" y="2135"/>
                  </a:lnTo>
                  <a:lnTo>
                    <a:pt x="267" y="2102"/>
                  </a:lnTo>
                  <a:lnTo>
                    <a:pt x="300" y="2069"/>
                  </a:lnTo>
                  <a:lnTo>
                    <a:pt x="367" y="2002"/>
                  </a:lnTo>
                  <a:lnTo>
                    <a:pt x="367" y="1935"/>
                  </a:lnTo>
                  <a:lnTo>
                    <a:pt x="567" y="167"/>
                  </a:lnTo>
                  <a:lnTo>
                    <a:pt x="567" y="100"/>
                  </a:lnTo>
                  <a:lnTo>
                    <a:pt x="500" y="34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1756100" y="3148975"/>
              <a:ext cx="18375" cy="25875"/>
            </a:xfrm>
            <a:custGeom>
              <a:avLst/>
              <a:gdLst/>
              <a:ahLst/>
              <a:cxnLst/>
              <a:rect l="l" t="t" r="r" b="b"/>
              <a:pathLst>
                <a:path w="735" h="1035" extrusionOk="0">
                  <a:moveTo>
                    <a:pt x="501" y="1"/>
                  </a:moveTo>
                  <a:lnTo>
                    <a:pt x="468" y="34"/>
                  </a:lnTo>
                  <a:lnTo>
                    <a:pt x="401" y="67"/>
                  </a:lnTo>
                  <a:lnTo>
                    <a:pt x="1" y="768"/>
                  </a:lnTo>
                  <a:lnTo>
                    <a:pt x="1" y="835"/>
                  </a:lnTo>
                  <a:lnTo>
                    <a:pt x="1" y="901"/>
                  </a:lnTo>
                  <a:lnTo>
                    <a:pt x="34" y="968"/>
                  </a:lnTo>
                  <a:lnTo>
                    <a:pt x="68" y="1035"/>
                  </a:lnTo>
                  <a:lnTo>
                    <a:pt x="234" y="1035"/>
                  </a:lnTo>
                  <a:lnTo>
                    <a:pt x="301" y="1002"/>
                  </a:lnTo>
                  <a:lnTo>
                    <a:pt x="334" y="968"/>
                  </a:lnTo>
                  <a:lnTo>
                    <a:pt x="735" y="268"/>
                  </a:lnTo>
                  <a:lnTo>
                    <a:pt x="735" y="201"/>
                  </a:lnTo>
                  <a:lnTo>
                    <a:pt x="735" y="134"/>
                  </a:lnTo>
                  <a:lnTo>
                    <a:pt x="701" y="67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1887050" y="3250725"/>
              <a:ext cx="44225" cy="29225"/>
            </a:xfrm>
            <a:custGeom>
              <a:avLst/>
              <a:gdLst/>
              <a:ahLst/>
              <a:cxnLst/>
              <a:rect l="l" t="t" r="r" b="b"/>
              <a:pathLst>
                <a:path w="1769" h="1169" extrusionOk="0">
                  <a:moveTo>
                    <a:pt x="1602" y="1"/>
                  </a:moveTo>
                  <a:lnTo>
                    <a:pt x="1502" y="34"/>
                  </a:lnTo>
                  <a:lnTo>
                    <a:pt x="1135" y="201"/>
                  </a:lnTo>
                  <a:lnTo>
                    <a:pt x="801" y="368"/>
                  </a:lnTo>
                  <a:lnTo>
                    <a:pt x="434" y="568"/>
                  </a:lnTo>
                  <a:lnTo>
                    <a:pt x="101" y="835"/>
                  </a:lnTo>
                  <a:lnTo>
                    <a:pt x="67" y="868"/>
                  </a:lnTo>
                  <a:lnTo>
                    <a:pt x="34" y="935"/>
                  </a:lnTo>
                  <a:lnTo>
                    <a:pt x="1" y="1002"/>
                  </a:lnTo>
                  <a:lnTo>
                    <a:pt x="34" y="1069"/>
                  </a:lnTo>
                  <a:lnTo>
                    <a:pt x="101" y="1135"/>
                  </a:lnTo>
                  <a:lnTo>
                    <a:pt x="168" y="1169"/>
                  </a:lnTo>
                  <a:lnTo>
                    <a:pt x="234" y="1169"/>
                  </a:lnTo>
                  <a:lnTo>
                    <a:pt x="301" y="1135"/>
                  </a:lnTo>
                  <a:lnTo>
                    <a:pt x="601" y="935"/>
                  </a:lnTo>
                  <a:lnTo>
                    <a:pt x="935" y="735"/>
                  </a:lnTo>
                  <a:lnTo>
                    <a:pt x="1268" y="535"/>
                  </a:lnTo>
                  <a:lnTo>
                    <a:pt x="1602" y="368"/>
                  </a:lnTo>
                  <a:lnTo>
                    <a:pt x="1669" y="335"/>
                  </a:lnTo>
                  <a:lnTo>
                    <a:pt x="1736" y="301"/>
                  </a:lnTo>
                  <a:lnTo>
                    <a:pt x="1769" y="234"/>
                  </a:lnTo>
                  <a:lnTo>
                    <a:pt x="1736" y="168"/>
                  </a:lnTo>
                  <a:lnTo>
                    <a:pt x="1702" y="101"/>
                  </a:lnTo>
                  <a:lnTo>
                    <a:pt x="1669" y="34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1909575" y="3409200"/>
              <a:ext cx="57575" cy="15050"/>
            </a:xfrm>
            <a:custGeom>
              <a:avLst/>
              <a:gdLst/>
              <a:ahLst/>
              <a:cxnLst/>
              <a:rect l="l" t="t" r="r" b="b"/>
              <a:pathLst>
                <a:path w="2303" h="602" extrusionOk="0">
                  <a:moveTo>
                    <a:pt x="167" y="1"/>
                  </a:moveTo>
                  <a:lnTo>
                    <a:pt x="101" y="34"/>
                  </a:lnTo>
                  <a:lnTo>
                    <a:pt x="34" y="68"/>
                  </a:lnTo>
                  <a:lnTo>
                    <a:pt x="0" y="134"/>
                  </a:lnTo>
                  <a:lnTo>
                    <a:pt x="0" y="201"/>
                  </a:lnTo>
                  <a:lnTo>
                    <a:pt x="0" y="268"/>
                  </a:lnTo>
                  <a:lnTo>
                    <a:pt x="34" y="334"/>
                  </a:lnTo>
                  <a:lnTo>
                    <a:pt x="101" y="368"/>
                  </a:lnTo>
                  <a:lnTo>
                    <a:pt x="167" y="401"/>
                  </a:lnTo>
                  <a:lnTo>
                    <a:pt x="2136" y="601"/>
                  </a:lnTo>
                  <a:lnTo>
                    <a:pt x="2202" y="568"/>
                  </a:lnTo>
                  <a:lnTo>
                    <a:pt x="2269" y="535"/>
                  </a:lnTo>
                  <a:lnTo>
                    <a:pt x="2303" y="468"/>
                  </a:lnTo>
                  <a:lnTo>
                    <a:pt x="2303" y="401"/>
                  </a:lnTo>
                  <a:lnTo>
                    <a:pt x="2303" y="334"/>
                  </a:lnTo>
                  <a:lnTo>
                    <a:pt x="2269" y="268"/>
                  </a:lnTo>
                  <a:lnTo>
                    <a:pt x="2202" y="234"/>
                  </a:lnTo>
                  <a:lnTo>
                    <a:pt x="2136" y="201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1921250" y="3592700"/>
              <a:ext cx="55900" cy="14200"/>
            </a:xfrm>
            <a:custGeom>
              <a:avLst/>
              <a:gdLst/>
              <a:ahLst/>
              <a:cxnLst/>
              <a:rect l="l" t="t" r="r" b="b"/>
              <a:pathLst>
                <a:path w="2236" h="568" extrusionOk="0">
                  <a:moveTo>
                    <a:pt x="101" y="1"/>
                  </a:moveTo>
                  <a:lnTo>
                    <a:pt x="67" y="67"/>
                  </a:lnTo>
                  <a:lnTo>
                    <a:pt x="34" y="134"/>
                  </a:lnTo>
                  <a:lnTo>
                    <a:pt x="1" y="201"/>
                  </a:lnTo>
                  <a:lnTo>
                    <a:pt x="34" y="267"/>
                  </a:lnTo>
                  <a:lnTo>
                    <a:pt x="67" y="334"/>
                  </a:lnTo>
                  <a:lnTo>
                    <a:pt x="134" y="368"/>
                  </a:lnTo>
                  <a:lnTo>
                    <a:pt x="634" y="468"/>
                  </a:lnTo>
                  <a:lnTo>
                    <a:pt x="1102" y="534"/>
                  </a:lnTo>
                  <a:lnTo>
                    <a:pt x="1569" y="568"/>
                  </a:lnTo>
                  <a:lnTo>
                    <a:pt x="2069" y="568"/>
                  </a:lnTo>
                  <a:lnTo>
                    <a:pt x="2136" y="534"/>
                  </a:lnTo>
                  <a:lnTo>
                    <a:pt x="2202" y="501"/>
                  </a:lnTo>
                  <a:lnTo>
                    <a:pt x="2236" y="434"/>
                  </a:lnTo>
                  <a:lnTo>
                    <a:pt x="2236" y="368"/>
                  </a:lnTo>
                  <a:lnTo>
                    <a:pt x="2236" y="301"/>
                  </a:lnTo>
                  <a:lnTo>
                    <a:pt x="2202" y="234"/>
                  </a:lnTo>
                  <a:lnTo>
                    <a:pt x="2136" y="201"/>
                  </a:lnTo>
                  <a:lnTo>
                    <a:pt x="2069" y="167"/>
                  </a:lnTo>
                  <a:lnTo>
                    <a:pt x="1602" y="201"/>
                  </a:lnTo>
                  <a:lnTo>
                    <a:pt x="1135" y="167"/>
                  </a:lnTo>
                  <a:lnTo>
                    <a:pt x="701" y="10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1505050" y="3466750"/>
              <a:ext cx="42575" cy="427900"/>
            </a:xfrm>
            <a:custGeom>
              <a:avLst/>
              <a:gdLst/>
              <a:ahLst/>
              <a:cxnLst/>
              <a:rect l="l" t="t" r="r" b="b"/>
              <a:pathLst>
                <a:path w="1703" h="17116" extrusionOk="0">
                  <a:moveTo>
                    <a:pt x="1135" y="1"/>
                  </a:moveTo>
                  <a:lnTo>
                    <a:pt x="1035" y="34"/>
                  </a:lnTo>
                  <a:lnTo>
                    <a:pt x="935" y="134"/>
                  </a:lnTo>
                  <a:lnTo>
                    <a:pt x="835" y="234"/>
                  </a:lnTo>
                  <a:lnTo>
                    <a:pt x="768" y="334"/>
                  </a:lnTo>
                  <a:lnTo>
                    <a:pt x="668" y="568"/>
                  </a:lnTo>
                  <a:lnTo>
                    <a:pt x="568" y="968"/>
                  </a:lnTo>
                  <a:lnTo>
                    <a:pt x="468" y="1369"/>
                  </a:lnTo>
                  <a:lnTo>
                    <a:pt x="334" y="2203"/>
                  </a:lnTo>
                  <a:lnTo>
                    <a:pt x="201" y="3571"/>
                  </a:lnTo>
                  <a:lnTo>
                    <a:pt x="134" y="4905"/>
                  </a:lnTo>
                  <a:lnTo>
                    <a:pt x="34" y="6273"/>
                  </a:lnTo>
                  <a:lnTo>
                    <a:pt x="1" y="7974"/>
                  </a:lnTo>
                  <a:lnTo>
                    <a:pt x="1" y="9709"/>
                  </a:lnTo>
                  <a:lnTo>
                    <a:pt x="67" y="11411"/>
                  </a:lnTo>
                  <a:lnTo>
                    <a:pt x="134" y="13112"/>
                  </a:lnTo>
                  <a:lnTo>
                    <a:pt x="201" y="15014"/>
                  </a:lnTo>
                  <a:lnTo>
                    <a:pt x="234" y="16148"/>
                  </a:lnTo>
                  <a:lnTo>
                    <a:pt x="234" y="16982"/>
                  </a:lnTo>
                  <a:lnTo>
                    <a:pt x="234" y="17049"/>
                  </a:lnTo>
                  <a:lnTo>
                    <a:pt x="268" y="17082"/>
                  </a:lnTo>
                  <a:lnTo>
                    <a:pt x="334" y="17116"/>
                  </a:lnTo>
                  <a:lnTo>
                    <a:pt x="434" y="17116"/>
                  </a:lnTo>
                  <a:lnTo>
                    <a:pt x="501" y="17082"/>
                  </a:lnTo>
                  <a:lnTo>
                    <a:pt x="534" y="17049"/>
                  </a:lnTo>
                  <a:lnTo>
                    <a:pt x="534" y="16982"/>
                  </a:lnTo>
                  <a:lnTo>
                    <a:pt x="468" y="15181"/>
                  </a:lnTo>
                  <a:lnTo>
                    <a:pt x="401" y="12745"/>
                  </a:lnTo>
                  <a:lnTo>
                    <a:pt x="334" y="10276"/>
                  </a:lnTo>
                  <a:lnTo>
                    <a:pt x="301" y="8909"/>
                  </a:lnTo>
                  <a:lnTo>
                    <a:pt x="301" y="7541"/>
                  </a:lnTo>
                  <a:lnTo>
                    <a:pt x="301" y="6173"/>
                  </a:lnTo>
                  <a:lnTo>
                    <a:pt x="368" y="4838"/>
                  </a:lnTo>
                  <a:lnTo>
                    <a:pt x="468" y="3671"/>
                  </a:lnTo>
                  <a:lnTo>
                    <a:pt x="568" y="2737"/>
                  </a:lnTo>
                  <a:lnTo>
                    <a:pt x="701" y="1802"/>
                  </a:lnTo>
                  <a:lnTo>
                    <a:pt x="768" y="1402"/>
                  </a:lnTo>
                  <a:lnTo>
                    <a:pt x="868" y="1002"/>
                  </a:lnTo>
                  <a:lnTo>
                    <a:pt x="968" y="701"/>
                  </a:lnTo>
                  <a:lnTo>
                    <a:pt x="1035" y="568"/>
                  </a:lnTo>
                  <a:lnTo>
                    <a:pt x="1135" y="435"/>
                  </a:lnTo>
                  <a:lnTo>
                    <a:pt x="1235" y="568"/>
                  </a:lnTo>
                  <a:lnTo>
                    <a:pt x="1268" y="701"/>
                  </a:lnTo>
                  <a:lnTo>
                    <a:pt x="1302" y="868"/>
                  </a:lnTo>
                  <a:lnTo>
                    <a:pt x="1335" y="1035"/>
                  </a:lnTo>
                  <a:lnTo>
                    <a:pt x="1335" y="1369"/>
                  </a:lnTo>
                  <a:lnTo>
                    <a:pt x="1302" y="1669"/>
                  </a:lnTo>
                  <a:lnTo>
                    <a:pt x="1302" y="3304"/>
                  </a:lnTo>
                  <a:lnTo>
                    <a:pt x="1235" y="6607"/>
                  </a:lnTo>
                  <a:lnTo>
                    <a:pt x="1068" y="12712"/>
                  </a:lnTo>
                  <a:lnTo>
                    <a:pt x="1035" y="13179"/>
                  </a:lnTo>
                  <a:lnTo>
                    <a:pt x="935" y="14113"/>
                  </a:lnTo>
                  <a:lnTo>
                    <a:pt x="901" y="15047"/>
                  </a:lnTo>
                  <a:lnTo>
                    <a:pt x="901" y="15981"/>
                  </a:lnTo>
                  <a:lnTo>
                    <a:pt x="935" y="16916"/>
                  </a:lnTo>
                  <a:lnTo>
                    <a:pt x="968" y="16982"/>
                  </a:lnTo>
                  <a:lnTo>
                    <a:pt x="1035" y="17016"/>
                  </a:lnTo>
                  <a:lnTo>
                    <a:pt x="1068" y="17082"/>
                  </a:lnTo>
                  <a:lnTo>
                    <a:pt x="1168" y="17116"/>
                  </a:lnTo>
                  <a:lnTo>
                    <a:pt x="1235" y="17082"/>
                  </a:lnTo>
                  <a:lnTo>
                    <a:pt x="1268" y="16982"/>
                  </a:lnTo>
                  <a:lnTo>
                    <a:pt x="1402" y="13646"/>
                  </a:lnTo>
                  <a:lnTo>
                    <a:pt x="1535" y="10343"/>
                  </a:lnTo>
                  <a:lnTo>
                    <a:pt x="1535" y="10110"/>
                  </a:lnTo>
                  <a:lnTo>
                    <a:pt x="1602" y="8375"/>
                  </a:lnTo>
                  <a:lnTo>
                    <a:pt x="1635" y="6673"/>
                  </a:lnTo>
                  <a:lnTo>
                    <a:pt x="1669" y="2903"/>
                  </a:lnTo>
                  <a:lnTo>
                    <a:pt x="1702" y="1135"/>
                  </a:lnTo>
                  <a:lnTo>
                    <a:pt x="1702" y="868"/>
                  </a:lnTo>
                  <a:lnTo>
                    <a:pt x="1669" y="535"/>
                  </a:lnTo>
                  <a:lnTo>
                    <a:pt x="1635" y="401"/>
                  </a:lnTo>
                  <a:lnTo>
                    <a:pt x="1602" y="268"/>
                  </a:lnTo>
                  <a:lnTo>
                    <a:pt x="1502" y="134"/>
                  </a:lnTo>
                  <a:lnTo>
                    <a:pt x="1402" y="68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31"/>
          <p:cNvGrpSpPr/>
          <p:nvPr/>
        </p:nvGrpSpPr>
        <p:grpSpPr>
          <a:xfrm>
            <a:off x="7223120" y="1076232"/>
            <a:ext cx="644796" cy="1143488"/>
            <a:chOff x="1602650" y="2029675"/>
            <a:chExt cx="382850" cy="678950"/>
          </a:xfrm>
        </p:grpSpPr>
        <p:sp>
          <p:nvSpPr>
            <p:cNvPr id="293" name="Google Shape;293;p31"/>
            <p:cNvSpPr/>
            <p:nvPr/>
          </p:nvSpPr>
          <p:spPr>
            <a:xfrm>
              <a:off x="1659350" y="2138925"/>
              <a:ext cx="270275" cy="431250"/>
            </a:xfrm>
            <a:custGeom>
              <a:avLst/>
              <a:gdLst/>
              <a:ahLst/>
              <a:cxnLst/>
              <a:rect l="l" t="t" r="r" b="b"/>
              <a:pathLst>
                <a:path w="10811" h="17250" extrusionOk="0">
                  <a:moveTo>
                    <a:pt x="5272" y="1"/>
                  </a:moveTo>
                  <a:lnTo>
                    <a:pt x="5105" y="34"/>
                  </a:lnTo>
                  <a:lnTo>
                    <a:pt x="4772" y="134"/>
                  </a:lnTo>
                  <a:lnTo>
                    <a:pt x="4438" y="301"/>
                  </a:lnTo>
                  <a:lnTo>
                    <a:pt x="4104" y="468"/>
                  </a:lnTo>
                  <a:lnTo>
                    <a:pt x="3604" y="801"/>
                  </a:lnTo>
                  <a:lnTo>
                    <a:pt x="3103" y="1135"/>
                  </a:lnTo>
                  <a:lnTo>
                    <a:pt x="2636" y="1502"/>
                  </a:lnTo>
                  <a:lnTo>
                    <a:pt x="2169" y="1902"/>
                  </a:lnTo>
                  <a:lnTo>
                    <a:pt x="1736" y="2303"/>
                  </a:lnTo>
                  <a:lnTo>
                    <a:pt x="1335" y="2770"/>
                  </a:lnTo>
                  <a:lnTo>
                    <a:pt x="1002" y="3270"/>
                  </a:lnTo>
                  <a:lnTo>
                    <a:pt x="701" y="3771"/>
                  </a:lnTo>
                  <a:lnTo>
                    <a:pt x="568" y="4138"/>
                  </a:lnTo>
                  <a:lnTo>
                    <a:pt x="434" y="4505"/>
                  </a:lnTo>
                  <a:lnTo>
                    <a:pt x="301" y="4905"/>
                  </a:lnTo>
                  <a:lnTo>
                    <a:pt x="201" y="5305"/>
                  </a:lnTo>
                  <a:lnTo>
                    <a:pt x="101" y="6073"/>
                  </a:lnTo>
                  <a:lnTo>
                    <a:pt x="34" y="6873"/>
                  </a:lnTo>
                  <a:lnTo>
                    <a:pt x="1" y="7507"/>
                  </a:lnTo>
                  <a:lnTo>
                    <a:pt x="1" y="8141"/>
                  </a:lnTo>
                  <a:lnTo>
                    <a:pt x="34" y="8775"/>
                  </a:lnTo>
                  <a:lnTo>
                    <a:pt x="67" y="9409"/>
                  </a:lnTo>
                  <a:lnTo>
                    <a:pt x="168" y="10009"/>
                  </a:lnTo>
                  <a:lnTo>
                    <a:pt x="268" y="10643"/>
                  </a:lnTo>
                  <a:lnTo>
                    <a:pt x="434" y="11244"/>
                  </a:lnTo>
                  <a:lnTo>
                    <a:pt x="635" y="11844"/>
                  </a:lnTo>
                  <a:lnTo>
                    <a:pt x="902" y="12612"/>
                  </a:lnTo>
                  <a:lnTo>
                    <a:pt x="1269" y="13346"/>
                  </a:lnTo>
                  <a:lnTo>
                    <a:pt x="1636" y="14080"/>
                  </a:lnTo>
                  <a:lnTo>
                    <a:pt x="2002" y="14814"/>
                  </a:lnTo>
                  <a:lnTo>
                    <a:pt x="3337" y="17249"/>
                  </a:lnTo>
                  <a:lnTo>
                    <a:pt x="5506" y="17249"/>
                  </a:lnTo>
                  <a:lnTo>
                    <a:pt x="6573" y="17216"/>
                  </a:lnTo>
                  <a:lnTo>
                    <a:pt x="7674" y="17149"/>
                  </a:lnTo>
                  <a:lnTo>
                    <a:pt x="8508" y="17082"/>
                  </a:lnTo>
                  <a:lnTo>
                    <a:pt x="8575" y="16448"/>
                  </a:lnTo>
                  <a:lnTo>
                    <a:pt x="8675" y="15815"/>
                  </a:lnTo>
                  <a:lnTo>
                    <a:pt x="8842" y="15181"/>
                  </a:lnTo>
                  <a:lnTo>
                    <a:pt x="9009" y="14580"/>
                  </a:lnTo>
                  <a:lnTo>
                    <a:pt x="9409" y="13346"/>
                  </a:lnTo>
                  <a:lnTo>
                    <a:pt x="9843" y="12111"/>
                  </a:lnTo>
                  <a:lnTo>
                    <a:pt x="10243" y="10877"/>
                  </a:lnTo>
                  <a:lnTo>
                    <a:pt x="10443" y="10243"/>
                  </a:lnTo>
                  <a:lnTo>
                    <a:pt x="10577" y="9609"/>
                  </a:lnTo>
                  <a:lnTo>
                    <a:pt x="10710" y="8975"/>
                  </a:lnTo>
                  <a:lnTo>
                    <a:pt x="10777" y="8375"/>
                  </a:lnTo>
                  <a:lnTo>
                    <a:pt x="10810" y="7741"/>
                  </a:lnTo>
                  <a:lnTo>
                    <a:pt x="10810" y="7074"/>
                  </a:lnTo>
                  <a:lnTo>
                    <a:pt x="10743" y="6606"/>
                  </a:lnTo>
                  <a:lnTo>
                    <a:pt x="10643" y="6106"/>
                  </a:lnTo>
                  <a:lnTo>
                    <a:pt x="10543" y="5639"/>
                  </a:lnTo>
                  <a:lnTo>
                    <a:pt x="10376" y="5172"/>
                  </a:lnTo>
                  <a:lnTo>
                    <a:pt x="10210" y="4705"/>
                  </a:lnTo>
                  <a:lnTo>
                    <a:pt x="10009" y="4271"/>
                  </a:lnTo>
                  <a:lnTo>
                    <a:pt x="9776" y="3837"/>
                  </a:lnTo>
                  <a:lnTo>
                    <a:pt x="9509" y="3404"/>
                  </a:lnTo>
                  <a:lnTo>
                    <a:pt x="9242" y="3003"/>
                  </a:lnTo>
                  <a:lnTo>
                    <a:pt x="8942" y="2603"/>
                  </a:lnTo>
                  <a:lnTo>
                    <a:pt x="8608" y="2236"/>
                  </a:lnTo>
                  <a:lnTo>
                    <a:pt x="8275" y="1869"/>
                  </a:lnTo>
                  <a:lnTo>
                    <a:pt x="7908" y="1502"/>
                  </a:lnTo>
                  <a:lnTo>
                    <a:pt x="7541" y="1168"/>
                  </a:lnTo>
                  <a:lnTo>
                    <a:pt x="7140" y="868"/>
                  </a:lnTo>
                  <a:lnTo>
                    <a:pt x="6740" y="568"/>
                  </a:lnTo>
                  <a:lnTo>
                    <a:pt x="6440" y="368"/>
                  </a:lnTo>
                  <a:lnTo>
                    <a:pt x="6139" y="168"/>
                  </a:lnTo>
                  <a:lnTo>
                    <a:pt x="5806" y="34"/>
                  </a:lnTo>
                  <a:lnTo>
                    <a:pt x="5639" y="1"/>
                  </a:lnTo>
                  <a:close/>
                </a:path>
              </a:pathLst>
            </a:custGeom>
            <a:solidFill>
              <a:srgbClr val="98E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1602650" y="2029675"/>
              <a:ext cx="382850" cy="678950"/>
            </a:xfrm>
            <a:custGeom>
              <a:avLst/>
              <a:gdLst/>
              <a:ahLst/>
              <a:cxnLst/>
              <a:rect l="l" t="t" r="r" b="b"/>
              <a:pathLst>
                <a:path w="15314" h="27158" extrusionOk="0">
                  <a:moveTo>
                    <a:pt x="10209" y="14546"/>
                  </a:moveTo>
                  <a:lnTo>
                    <a:pt x="10342" y="14580"/>
                  </a:lnTo>
                  <a:lnTo>
                    <a:pt x="10476" y="14646"/>
                  </a:lnTo>
                  <a:lnTo>
                    <a:pt x="10543" y="14746"/>
                  </a:lnTo>
                  <a:lnTo>
                    <a:pt x="10609" y="14847"/>
                  </a:lnTo>
                  <a:lnTo>
                    <a:pt x="10643" y="14947"/>
                  </a:lnTo>
                  <a:lnTo>
                    <a:pt x="10676" y="15080"/>
                  </a:lnTo>
                  <a:lnTo>
                    <a:pt x="10676" y="15347"/>
                  </a:lnTo>
                  <a:lnTo>
                    <a:pt x="10609" y="15581"/>
                  </a:lnTo>
                  <a:lnTo>
                    <a:pt x="10543" y="15814"/>
                  </a:lnTo>
                  <a:lnTo>
                    <a:pt x="10409" y="16014"/>
                  </a:lnTo>
                  <a:lnTo>
                    <a:pt x="10309" y="16248"/>
                  </a:lnTo>
                  <a:lnTo>
                    <a:pt x="10142" y="16448"/>
                  </a:lnTo>
                  <a:lnTo>
                    <a:pt x="9875" y="16715"/>
                  </a:lnTo>
                  <a:lnTo>
                    <a:pt x="9575" y="16948"/>
                  </a:lnTo>
                  <a:lnTo>
                    <a:pt x="9275" y="17149"/>
                  </a:lnTo>
                  <a:lnTo>
                    <a:pt x="8941" y="17315"/>
                  </a:lnTo>
                  <a:lnTo>
                    <a:pt x="9041" y="16681"/>
                  </a:lnTo>
                  <a:lnTo>
                    <a:pt x="9175" y="16014"/>
                  </a:lnTo>
                  <a:lnTo>
                    <a:pt x="9308" y="15480"/>
                  </a:lnTo>
                  <a:lnTo>
                    <a:pt x="9442" y="15180"/>
                  </a:lnTo>
                  <a:lnTo>
                    <a:pt x="9575" y="14947"/>
                  </a:lnTo>
                  <a:lnTo>
                    <a:pt x="9742" y="14746"/>
                  </a:lnTo>
                  <a:lnTo>
                    <a:pt x="9842" y="14680"/>
                  </a:lnTo>
                  <a:lnTo>
                    <a:pt x="9975" y="14613"/>
                  </a:lnTo>
                  <a:lnTo>
                    <a:pt x="10109" y="14580"/>
                  </a:lnTo>
                  <a:lnTo>
                    <a:pt x="10209" y="14546"/>
                  </a:lnTo>
                  <a:close/>
                  <a:moveTo>
                    <a:pt x="4671" y="15314"/>
                  </a:moveTo>
                  <a:lnTo>
                    <a:pt x="4904" y="15380"/>
                  </a:lnTo>
                  <a:lnTo>
                    <a:pt x="5138" y="15514"/>
                  </a:lnTo>
                  <a:lnTo>
                    <a:pt x="5371" y="15647"/>
                  </a:lnTo>
                  <a:lnTo>
                    <a:pt x="5572" y="15814"/>
                  </a:lnTo>
                  <a:lnTo>
                    <a:pt x="5738" y="15981"/>
                  </a:lnTo>
                  <a:lnTo>
                    <a:pt x="5872" y="16148"/>
                  </a:lnTo>
                  <a:lnTo>
                    <a:pt x="6072" y="16548"/>
                  </a:lnTo>
                  <a:lnTo>
                    <a:pt x="6272" y="16948"/>
                  </a:lnTo>
                  <a:lnTo>
                    <a:pt x="6406" y="17349"/>
                  </a:lnTo>
                  <a:lnTo>
                    <a:pt x="6239" y="17315"/>
                  </a:lnTo>
                  <a:lnTo>
                    <a:pt x="5705" y="17082"/>
                  </a:lnTo>
                  <a:lnTo>
                    <a:pt x="5205" y="16782"/>
                  </a:lnTo>
                  <a:lnTo>
                    <a:pt x="4938" y="16615"/>
                  </a:lnTo>
                  <a:lnTo>
                    <a:pt x="4704" y="16448"/>
                  </a:lnTo>
                  <a:lnTo>
                    <a:pt x="4471" y="16248"/>
                  </a:lnTo>
                  <a:lnTo>
                    <a:pt x="4270" y="16014"/>
                  </a:lnTo>
                  <a:lnTo>
                    <a:pt x="4237" y="15881"/>
                  </a:lnTo>
                  <a:lnTo>
                    <a:pt x="4204" y="15747"/>
                  </a:lnTo>
                  <a:lnTo>
                    <a:pt x="4204" y="15614"/>
                  </a:lnTo>
                  <a:lnTo>
                    <a:pt x="4237" y="15480"/>
                  </a:lnTo>
                  <a:lnTo>
                    <a:pt x="4270" y="15414"/>
                  </a:lnTo>
                  <a:lnTo>
                    <a:pt x="4371" y="15347"/>
                  </a:lnTo>
                  <a:lnTo>
                    <a:pt x="4504" y="15314"/>
                  </a:lnTo>
                  <a:close/>
                  <a:moveTo>
                    <a:pt x="8474" y="17883"/>
                  </a:moveTo>
                  <a:lnTo>
                    <a:pt x="8407" y="18717"/>
                  </a:lnTo>
                  <a:lnTo>
                    <a:pt x="8407" y="19551"/>
                  </a:lnTo>
                  <a:lnTo>
                    <a:pt x="8407" y="21219"/>
                  </a:lnTo>
                  <a:lnTo>
                    <a:pt x="7006" y="21319"/>
                  </a:lnTo>
                  <a:lnTo>
                    <a:pt x="7073" y="20485"/>
                  </a:lnTo>
                  <a:lnTo>
                    <a:pt x="7073" y="19684"/>
                  </a:lnTo>
                  <a:lnTo>
                    <a:pt x="7040" y="18850"/>
                  </a:lnTo>
                  <a:lnTo>
                    <a:pt x="6939" y="18016"/>
                  </a:lnTo>
                  <a:lnTo>
                    <a:pt x="6906" y="17883"/>
                  </a:lnTo>
                  <a:lnTo>
                    <a:pt x="7306" y="17949"/>
                  </a:lnTo>
                  <a:lnTo>
                    <a:pt x="8107" y="17949"/>
                  </a:lnTo>
                  <a:lnTo>
                    <a:pt x="8474" y="17883"/>
                  </a:lnTo>
                  <a:close/>
                  <a:moveTo>
                    <a:pt x="7473" y="634"/>
                  </a:moveTo>
                  <a:lnTo>
                    <a:pt x="7740" y="1001"/>
                  </a:lnTo>
                  <a:lnTo>
                    <a:pt x="8074" y="1335"/>
                  </a:lnTo>
                  <a:lnTo>
                    <a:pt x="8407" y="1635"/>
                  </a:lnTo>
                  <a:lnTo>
                    <a:pt x="8774" y="1902"/>
                  </a:lnTo>
                  <a:lnTo>
                    <a:pt x="9141" y="2169"/>
                  </a:lnTo>
                  <a:lnTo>
                    <a:pt x="9508" y="2436"/>
                  </a:lnTo>
                  <a:lnTo>
                    <a:pt x="10309" y="2903"/>
                  </a:lnTo>
                  <a:lnTo>
                    <a:pt x="11110" y="3370"/>
                  </a:lnTo>
                  <a:lnTo>
                    <a:pt x="11911" y="3837"/>
                  </a:lnTo>
                  <a:lnTo>
                    <a:pt x="12678" y="4337"/>
                  </a:lnTo>
                  <a:lnTo>
                    <a:pt x="13045" y="4638"/>
                  </a:lnTo>
                  <a:lnTo>
                    <a:pt x="13412" y="4938"/>
                  </a:lnTo>
                  <a:lnTo>
                    <a:pt x="13745" y="5238"/>
                  </a:lnTo>
                  <a:lnTo>
                    <a:pt x="14012" y="5605"/>
                  </a:lnTo>
                  <a:lnTo>
                    <a:pt x="14279" y="5972"/>
                  </a:lnTo>
                  <a:lnTo>
                    <a:pt x="14513" y="6406"/>
                  </a:lnTo>
                  <a:lnTo>
                    <a:pt x="14646" y="6706"/>
                  </a:lnTo>
                  <a:lnTo>
                    <a:pt x="14746" y="7040"/>
                  </a:lnTo>
                  <a:lnTo>
                    <a:pt x="14813" y="7373"/>
                  </a:lnTo>
                  <a:lnTo>
                    <a:pt x="14880" y="7707"/>
                  </a:lnTo>
                  <a:lnTo>
                    <a:pt x="14913" y="8408"/>
                  </a:lnTo>
                  <a:lnTo>
                    <a:pt x="14913" y="9075"/>
                  </a:lnTo>
                  <a:lnTo>
                    <a:pt x="14846" y="9775"/>
                  </a:lnTo>
                  <a:lnTo>
                    <a:pt x="14746" y="10476"/>
                  </a:lnTo>
                  <a:lnTo>
                    <a:pt x="14479" y="11911"/>
                  </a:lnTo>
                  <a:lnTo>
                    <a:pt x="14179" y="13312"/>
                  </a:lnTo>
                  <a:lnTo>
                    <a:pt x="13846" y="14713"/>
                  </a:lnTo>
                  <a:lnTo>
                    <a:pt x="13378" y="16281"/>
                  </a:lnTo>
                  <a:lnTo>
                    <a:pt x="12878" y="17849"/>
                  </a:lnTo>
                  <a:lnTo>
                    <a:pt x="12311" y="19417"/>
                  </a:lnTo>
                  <a:lnTo>
                    <a:pt x="11677" y="20919"/>
                  </a:lnTo>
                  <a:lnTo>
                    <a:pt x="11677" y="20952"/>
                  </a:lnTo>
                  <a:lnTo>
                    <a:pt x="10242" y="21085"/>
                  </a:lnTo>
                  <a:lnTo>
                    <a:pt x="8808" y="21185"/>
                  </a:lnTo>
                  <a:lnTo>
                    <a:pt x="8808" y="19484"/>
                  </a:lnTo>
                  <a:lnTo>
                    <a:pt x="8841" y="18616"/>
                  </a:lnTo>
                  <a:lnTo>
                    <a:pt x="8908" y="17749"/>
                  </a:lnTo>
                  <a:lnTo>
                    <a:pt x="9208" y="17649"/>
                  </a:lnTo>
                  <a:lnTo>
                    <a:pt x="9508" y="17482"/>
                  </a:lnTo>
                  <a:lnTo>
                    <a:pt x="9809" y="17315"/>
                  </a:lnTo>
                  <a:lnTo>
                    <a:pt x="10076" y="17082"/>
                  </a:lnTo>
                  <a:lnTo>
                    <a:pt x="10276" y="16882"/>
                  </a:lnTo>
                  <a:lnTo>
                    <a:pt x="10476" y="16648"/>
                  </a:lnTo>
                  <a:lnTo>
                    <a:pt x="10676" y="16415"/>
                  </a:lnTo>
                  <a:lnTo>
                    <a:pt x="10810" y="16148"/>
                  </a:lnTo>
                  <a:lnTo>
                    <a:pt x="10943" y="15881"/>
                  </a:lnTo>
                  <a:lnTo>
                    <a:pt x="11043" y="15614"/>
                  </a:lnTo>
                  <a:lnTo>
                    <a:pt x="11076" y="15314"/>
                  </a:lnTo>
                  <a:lnTo>
                    <a:pt x="11076" y="15013"/>
                  </a:lnTo>
                  <a:lnTo>
                    <a:pt x="11043" y="14880"/>
                  </a:lnTo>
                  <a:lnTo>
                    <a:pt x="11010" y="14746"/>
                  </a:lnTo>
                  <a:lnTo>
                    <a:pt x="10943" y="14613"/>
                  </a:lnTo>
                  <a:lnTo>
                    <a:pt x="10876" y="14513"/>
                  </a:lnTo>
                  <a:lnTo>
                    <a:pt x="10676" y="14346"/>
                  </a:lnTo>
                  <a:lnTo>
                    <a:pt x="10443" y="14213"/>
                  </a:lnTo>
                  <a:lnTo>
                    <a:pt x="10209" y="14179"/>
                  </a:lnTo>
                  <a:lnTo>
                    <a:pt x="9942" y="14213"/>
                  </a:lnTo>
                  <a:lnTo>
                    <a:pt x="9675" y="14313"/>
                  </a:lnTo>
                  <a:lnTo>
                    <a:pt x="9442" y="14480"/>
                  </a:lnTo>
                  <a:lnTo>
                    <a:pt x="9308" y="14613"/>
                  </a:lnTo>
                  <a:lnTo>
                    <a:pt x="9208" y="14746"/>
                  </a:lnTo>
                  <a:lnTo>
                    <a:pt x="9041" y="15080"/>
                  </a:lnTo>
                  <a:lnTo>
                    <a:pt x="8908" y="15447"/>
                  </a:lnTo>
                  <a:lnTo>
                    <a:pt x="8808" y="15814"/>
                  </a:lnTo>
                  <a:lnTo>
                    <a:pt x="8641" y="16648"/>
                  </a:lnTo>
                  <a:lnTo>
                    <a:pt x="8508" y="17449"/>
                  </a:lnTo>
                  <a:lnTo>
                    <a:pt x="8107" y="17516"/>
                  </a:lnTo>
                  <a:lnTo>
                    <a:pt x="7673" y="17549"/>
                  </a:lnTo>
                  <a:lnTo>
                    <a:pt x="7240" y="17549"/>
                  </a:lnTo>
                  <a:lnTo>
                    <a:pt x="6839" y="17482"/>
                  </a:lnTo>
                  <a:lnTo>
                    <a:pt x="6673" y="16915"/>
                  </a:lnTo>
                  <a:lnTo>
                    <a:pt x="6472" y="16415"/>
                  </a:lnTo>
                  <a:lnTo>
                    <a:pt x="6339" y="16148"/>
                  </a:lnTo>
                  <a:lnTo>
                    <a:pt x="6172" y="15914"/>
                  </a:lnTo>
                  <a:lnTo>
                    <a:pt x="6005" y="15681"/>
                  </a:lnTo>
                  <a:lnTo>
                    <a:pt x="5805" y="15480"/>
                  </a:lnTo>
                  <a:lnTo>
                    <a:pt x="5605" y="15314"/>
                  </a:lnTo>
                  <a:lnTo>
                    <a:pt x="5338" y="15147"/>
                  </a:lnTo>
                  <a:lnTo>
                    <a:pt x="5071" y="15013"/>
                  </a:lnTo>
                  <a:lnTo>
                    <a:pt x="4771" y="14913"/>
                  </a:lnTo>
                  <a:lnTo>
                    <a:pt x="4471" y="14880"/>
                  </a:lnTo>
                  <a:lnTo>
                    <a:pt x="4337" y="14913"/>
                  </a:lnTo>
                  <a:lnTo>
                    <a:pt x="4204" y="14947"/>
                  </a:lnTo>
                  <a:lnTo>
                    <a:pt x="4104" y="15013"/>
                  </a:lnTo>
                  <a:lnTo>
                    <a:pt x="4004" y="15080"/>
                  </a:lnTo>
                  <a:lnTo>
                    <a:pt x="3904" y="15214"/>
                  </a:lnTo>
                  <a:lnTo>
                    <a:pt x="3837" y="15347"/>
                  </a:lnTo>
                  <a:lnTo>
                    <a:pt x="3803" y="15514"/>
                  </a:lnTo>
                  <a:lnTo>
                    <a:pt x="3770" y="15681"/>
                  </a:lnTo>
                  <a:lnTo>
                    <a:pt x="3803" y="15814"/>
                  </a:lnTo>
                  <a:lnTo>
                    <a:pt x="3837" y="15981"/>
                  </a:lnTo>
                  <a:lnTo>
                    <a:pt x="3870" y="16114"/>
                  </a:lnTo>
                  <a:lnTo>
                    <a:pt x="3970" y="16248"/>
                  </a:lnTo>
                  <a:lnTo>
                    <a:pt x="4170" y="16515"/>
                  </a:lnTo>
                  <a:lnTo>
                    <a:pt x="4404" y="16748"/>
                  </a:lnTo>
                  <a:lnTo>
                    <a:pt x="4671" y="16948"/>
                  </a:lnTo>
                  <a:lnTo>
                    <a:pt x="5205" y="17282"/>
                  </a:lnTo>
                  <a:lnTo>
                    <a:pt x="5505" y="17449"/>
                  </a:lnTo>
                  <a:lnTo>
                    <a:pt x="5839" y="17582"/>
                  </a:lnTo>
                  <a:lnTo>
                    <a:pt x="6139" y="17716"/>
                  </a:lnTo>
                  <a:lnTo>
                    <a:pt x="6472" y="17816"/>
                  </a:lnTo>
                  <a:lnTo>
                    <a:pt x="6573" y="18316"/>
                  </a:lnTo>
                  <a:lnTo>
                    <a:pt x="6639" y="19050"/>
                  </a:lnTo>
                  <a:lnTo>
                    <a:pt x="6673" y="19818"/>
                  </a:lnTo>
                  <a:lnTo>
                    <a:pt x="6673" y="20585"/>
                  </a:lnTo>
                  <a:lnTo>
                    <a:pt x="6606" y="21319"/>
                  </a:lnTo>
                  <a:lnTo>
                    <a:pt x="6606" y="21352"/>
                  </a:lnTo>
                  <a:lnTo>
                    <a:pt x="4104" y="21452"/>
                  </a:lnTo>
                  <a:lnTo>
                    <a:pt x="3703" y="20885"/>
                  </a:lnTo>
                  <a:lnTo>
                    <a:pt x="3303" y="20351"/>
                  </a:lnTo>
                  <a:lnTo>
                    <a:pt x="2936" y="19751"/>
                  </a:lnTo>
                  <a:lnTo>
                    <a:pt x="2602" y="19150"/>
                  </a:lnTo>
                  <a:lnTo>
                    <a:pt x="2269" y="18550"/>
                  </a:lnTo>
                  <a:lnTo>
                    <a:pt x="2002" y="17949"/>
                  </a:lnTo>
                  <a:lnTo>
                    <a:pt x="1702" y="17315"/>
                  </a:lnTo>
                  <a:lnTo>
                    <a:pt x="1468" y="16681"/>
                  </a:lnTo>
                  <a:lnTo>
                    <a:pt x="1235" y="16014"/>
                  </a:lnTo>
                  <a:lnTo>
                    <a:pt x="1068" y="15380"/>
                  </a:lnTo>
                  <a:lnTo>
                    <a:pt x="868" y="14713"/>
                  </a:lnTo>
                  <a:lnTo>
                    <a:pt x="734" y="14046"/>
                  </a:lnTo>
                  <a:lnTo>
                    <a:pt x="601" y="13379"/>
                  </a:lnTo>
                  <a:lnTo>
                    <a:pt x="534" y="12678"/>
                  </a:lnTo>
                  <a:lnTo>
                    <a:pt x="467" y="12011"/>
                  </a:lnTo>
                  <a:lnTo>
                    <a:pt x="434" y="11310"/>
                  </a:lnTo>
                  <a:lnTo>
                    <a:pt x="400" y="10676"/>
                  </a:lnTo>
                  <a:lnTo>
                    <a:pt x="434" y="10009"/>
                  </a:lnTo>
                  <a:lnTo>
                    <a:pt x="467" y="9375"/>
                  </a:lnTo>
                  <a:lnTo>
                    <a:pt x="567" y="8708"/>
                  </a:lnTo>
                  <a:lnTo>
                    <a:pt x="701" y="8074"/>
                  </a:lnTo>
                  <a:lnTo>
                    <a:pt x="901" y="7440"/>
                  </a:lnTo>
                  <a:lnTo>
                    <a:pt x="1134" y="6840"/>
                  </a:lnTo>
                  <a:lnTo>
                    <a:pt x="1468" y="6272"/>
                  </a:lnTo>
                  <a:lnTo>
                    <a:pt x="1768" y="5839"/>
                  </a:lnTo>
                  <a:lnTo>
                    <a:pt x="2135" y="5438"/>
                  </a:lnTo>
                  <a:lnTo>
                    <a:pt x="2536" y="5071"/>
                  </a:lnTo>
                  <a:lnTo>
                    <a:pt x="2936" y="4738"/>
                  </a:lnTo>
                  <a:lnTo>
                    <a:pt x="3370" y="4404"/>
                  </a:lnTo>
                  <a:lnTo>
                    <a:pt x="3837" y="4104"/>
                  </a:lnTo>
                  <a:lnTo>
                    <a:pt x="4704" y="3503"/>
                  </a:lnTo>
                  <a:lnTo>
                    <a:pt x="5538" y="2903"/>
                  </a:lnTo>
                  <a:lnTo>
                    <a:pt x="5939" y="2603"/>
                  </a:lnTo>
                  <a:lnTo>
                    <a:pt x="6306" y="2269"/>
                  </a:lnTo>
                  <a:lnTo>
                    <a:pt x="6673" y="1902"/>
                  </a:lnTo>
                  <a:lnTo>
                    <a:pt x="6973" y="1502"/>
                  </a:lnTo>
                  <a:lnTo>
                    <a:pt x="7240" y="1101"/>
                  </a:lnTo>
                  <a:lnTo>
                    <a:pt x="7473" y="634"/>
                  </a:lnTo>
                  <a:close/>
                  <a:moveTo>
                    <a:pt x="11610" y="22420"/>
                  </a:moveTo>
                  <a:lnTo>
                    <a:pt x="11677" y="22553"/>
                  </a:lnTo>
                  <a:lnTo>
                    <a:pt x="11677" y="22687"/>
                  </a:lnTo>
                  <a:lnTo>
                    <a:pt x="11644" y="22820"/>
                  </a:lnTo>
                  <a:lnTo>
                    <a:pt x="11610" y="22954"/>
                  </a:lnTo>
                  <a:lnTo>
                    <a:pt x="11544" y="23054"/>
                  </a:lnTo>
                  <a:lnTo>
                    <a:pt x="11443" y="23187"/>
                  </a:lnTo>
                  <a:lnTo>
                    <a:pt x="11243" y="23387"/>
                  </a:lnTo>
                  <a:lnTo>
                    <a:pt x="10976" y="23554"/>
                  </a:lnTo>
                  <a:lnTo>
                    <a:pt x="10676" y="23688"/>
                  </a:lnTo>
                  <a:lnTo>
                    <a:pt x="10409" y="23788"/>
                  </a:lnTo>
                  <a:lnTo>
                    <a:pt x="10176" y="23888"/>
                  </a:lnTo>
                  <a:lnTo>
                    <a:pt x="9575" y="24021"/>
                  </a:lnTo>
                  <a:lnTo>
                    <a:pt x="8975" y="24088"/>
                  </a:lnTo>
                  <a:lnTo>
                    <a:pt x="8341" y="24155"/>
                  </a:lnTo>
                  <a:lnTo>
                    <a:pt x="7740" y="24188"/>
                  </a:lnTo>
                  <a:lnTo>
                    <a:pt x="7106" y="24221"/>
                  </a:lnTo>
                  <a:lnTo>
                    <a:pt x="6472" y="24221"/>
                  </a:lnTo>
                  <a:lnTo>
                    <a:pt x="5839" y="24155"/>
                  </a:lnTo>
                  <a:lnTo>
                    <a:pt x="5205" y="24021"/>
                  </a:lnTo>
                  <a:lnTo>
                    <a:pt x="4938" y="23954"/>
                  </a:lnTo>
                  <a:lnTo>
                    <a:pt x="4671" y="23854"/>
                  </a:lnTo>
                  <a:lnTo>
                    <a:pt x="4437" y="23721"/>
                  </a:lnTo>
                  <a:lnTo>
                    <a:pt x="4304" y="23654"/>
                  </a:lnTo>
                  <a:lnTo>
                    <a:pt x="4237" y="23554"/>
                  </a:lnTo>
                  <a:lnTo>
                    <a:pt x="4170" y="23454"/>
                  </a:lnTo>
                  <a:lnTo>
                    <a:pt x="4137" y="23354"/>
                  </a:lnTo>
                  <a:lnTo>
                    <a:pt x="4104" y="23254"/>
                  </a:lnTo>
                  <a:lnTo>
                    <a:pt x="4104" y="23120"/>
                  </a:lnTo>
                  <a:lnTo>
                    <a:pt x="4104" y="23020"/>
                  </a:lnTo>
                  <a:lnTo>
                    <a:pt x="4170" y="22920"/>
                  </a:lnTo>
                  <a:lnTo>
                    <a:pt x="4237" y="22854"/>
                  </a:lnTo>
                  <a:lnTo>
                    <a:pt x="4337" y="22787"/>
                  </a:lnTo>
                  <a:lnTo>
                    <a:pt x="4371" y="22787"/>
                  </a:lnTo>
                  <a:lnTo>
                    <a:pt x="4604" y="22854"/>
                  </a:lnTo>
                  <a:lnTo>
                    <a:pt x="4838" y="22887"/>
                  </a:lnTo>
                  <a:lnTo>
                    <a:pt x="5438" y="22987"/>
                  </a:lnTo>
                  <a:lnTo>
                    <a:pt x="6039" y="23020"/>
                  </a:lnTo>
                  <a:lnTo>
                    <a:pt x="6606" y="22987"/>
                  </a:lnTo>
                  <a:lnTo>
                    <a:pt x="7206" y="22987"/>
                  </a:lnTo>
                  <a:lnTo>
                    <a:pt x="8441" y="22920"/>
                  </a:lnTo>
                  <a:lnTo>
                    <a:pt x="9675" y="22820"/>
                  </a:lnTo>
                  <a:lnTo>
                    <a:pt x="10176" y="22787"/>
                  </a:lnTo>
                  <a:lnTo>
                    <a:pt x="10676" y="22720"/>
                  </a:lnTo>
                  <a:lnTo>
                    <a:pt x="11143" y="22587"/>
                  </a:lnTo>
                  <a:lnTo>
                    <a:pt x="11377" y="22520"/>
                  </a:lnTo>
                  <a:lnTo>
                    <a:pt x="11610" y="22420"/>
                  </a:lnTo>
                  <a:close/>
                  <a:moveTo>
                    <a:pt x="11210" y="23988"/>
                  </a:moveTo>
                  <a:lnTo>
                    <a:pt x="11377" y="24021"/>
                  </a:lnTo>
                  <a:lnTo>
                    <a:pt x="11510" y="24088"/>
                  </a:lnTo>
                  <a:lnTo>
                    <a:pt x="11577" y="24155"/>
                  </a:lnTo>
                  <a:lnTo>
                    <a:pt x="11577" y="24221"/>
                  </a:lnTo>
                  <a:lnTo>
                    <a:pt x="11577" y="24321"/>
                  </a:lnTo>
                  <a:lnTo>
                    <a:pt x="11544" y="24388"/>
                  </a:lnTo>
                  <a:lnTo>
                    <a:pt x="11477" y="24522"/>
                  </a:lnTo>
                  <a:lnTo>
                    <a:pt x="11377" y="24588"/>
                  </a:lnTo>
                  <a:lnTo>
                    <a:pt x="11177" y="24722"/>
                  </a:lnTo>
                  <a:lnTo>
                    <a:pt x="10910" y="24855"/>
                  </a:lnTo>
                  <a:lnTo>
                    <a:pt x="10609" y="24955"/>
                  </a:lnTo>
                  <a:lnTo>
                    <a:pt x="10009" y="25089"/>
                  </a:lnTo>
                  <a:lnTo>
                    <a:pt x="9408" y="25189"/>
                  </a:lnTo>
                  <a:lnTo>
                    <a:pt x="8808" y="25222"/>
                  </a:lnTo>
                  <a:lnTo>
                    <a:pt x="7573" y="25289"/>
                  </a:lnTo>
                  <a:lnTo>
                    <a:pt x="6406" y="25389"/>
                  </a:lnTo>
                  <a:lnTo>
                    <a:pt x="5805" y="25389"/>
                  </a:lnTo>
                  <a:lnTo>
                    <a:pt x="5238" y="25356"/>
                  </a:lnTo>
                  <a:lnTo>
                    <a:pt x="4938" y="25289"/>
                  </a:lnTo>
                  <a:lnTo>
                    <a:pt x="4637" y="25222"/>
                  </a:lnTo>
                  <a:lnTo>
                    <a:pt x="4404" y="25122"/>
                  </a:lnTo>
                  <a:lnTo>
                    <a:pt x="4270" y="25055"/>
                  </a:lnTo>
                  <a:lnTo>
                    <a:pt x="4170" y="24989"/>
                  </a:lnTo>
                  <a:lnTo>
                    <a:pt x="4104" y="24855"/>
                  </a:lnTo>
                  <a:lnTo>
                    <a:pt x="4104" y="24755"/>
                  </a:lnTo>
                  <a:lnTo>
                    <a:pt x="4170" y="24688"/>
                  </a:lnTo>
                  <a:lnTo>
                    <a:pt x="4304" y="24622"/>
                  </a:lnTo>
                  <a:lnTo>
                    <a:pt x="4571" y="24555"/>
                  </a:lnTo>
                  <a:lnTo>
                    <a:pt x="4771" y="24522"/>
                  </a:lnTo>
                  <a:lnTo>
                    <a:pt x="5338" y="24522"/>
                  </a:lnTo>
                  <a:lnTo>
                    <a:pt x="5939" y="24555"/>
                  </a:lnTo>
                  <a:lnTo>
                    <a:pt x="6606" y="24622"/>
                  </a:lnTo>
                  <a:lnTo>
                    <a:pt x="7273" y="24622"/>
                  </a:lnTo>
                  <a:lnTo>
                    <a:pt x="7940" y="24588"/>
                  </a:lnTo>
                  <a:lnTo>
                    <a:pt x="8608" y="24522"/>
                  </a:lnTo>
                  <a:lnTo>
                    <a:pt x="9342" y="24455"/>
                  </a:lnTo>
                  <a:lnTo>
                    <a:pt x="10042" y="24321"/>
                  </a:lnTo>
                  <a:lnTo>
                    <a:pt x="10376" y="24221"/>
                  </a:lnTo>
                  <a:lnTo>
                    <a:pt x="10709" y="24121"/>
                  </a:lnTo>
                  <a:lnTo>
                    <a:pt x="10976" y="24021"/>
                  </a:lnTo>
                  <a:lnTo>
                    <a:pt x="11076" y="23988"/>
                  </a:lnTo>
                  <a:close/>
                  <a:moveTo>
                    <a:pt x="7373" y="0"/>
                  </a:moveTo>
                  <a:lnTo>
                    <a:pt x="7273" y="34"/>
                  </a:lnTo>
                  <a:lnTo>
                    <a:pt x="7240" y="67"/>
                  </a:lnTo>
                  <a:lnTo>
                    <a:pt x="7206" y="134"/>
                  </a:lnTo>
                  <a:lnTo>
                    <a:pt x="7140" y="367"/>
                  </a:lnTo>
                  <a:lnTo>
                    <a:pt x="7040" y="634"/>
                  </a:lnTo>
                  <a:lnTo>
                    <a:pt x="6773" y="1068"/>
                  </a:lnTo>
                  <a:lnTo>
                    <a:pt x="6506" y="1468"/>
                  </a:lnTo>
                  <a:lnTo>
                    <a:pt x="6172" y="1869"/>
                  </a:lnTo>
                  <a:lnTo>
                    <a:pt x="5772" y="2202"/>
                  </a:lnTo>
                  <a:lnTo>
                    <a:pt x="5371" y="2536"/>
                  </a:lnTo>
                  <a:lnTo>
                    <a:pt x="4537" y="3136"/>
                  </a:lnTo>
                  <a:lnTo>
                    <a:pt x="3637" y="3737"/>
                  </a:lnTo>
                  <a:lnTo>
                    <a:pt x="2769" y="4337"/>
                  </a:lnTo>
                  <a:lnTo>
                    <a:pt x="2369" y="4704"/>
                  </a:lnTo>
                  <a:lnTo>
                    <a:pt x="1968" y="5038"/>
                  </a:lnTo>
                  <a:lnTo>
                    <a:pt x="1601" y="5438"/>
                  </a:lnTo>
                  <a:lnTo>
                    <a:pt x="1268" y="5872"/>
                  </a:lnTo>
                  <a:lnTo>
                    <a:pt x="901" y="6439"/>
                  </a:lnTo>
                  <a:lnTo>
                    <a:pt x="634" y="7006"/>
                  </a:lnTo>
                  <a:lnTo>
                    <a:pt x="400" y="7640"/>
                  </a:lnTo>
                  <a:lnTo>
                    <a:pt x="234" y="8274"/>
                  </a:lnTo>
                  <a:lnTo>
                    <a:pt x="134" y="8908"/>
                  </a:lnTo>
                  <a:lnTo>
                    <a:pt x="67" y="9542"/>
                  </a:lnTo>
                  <a:lnTo>
                    <a:pt x="0" y="10209"/>
                  </a:lnTo>
                  <a:lnTo>
                    <a:pt x="0" y="10843"/>
                  </a:lnTo>
                  <a:lnTo>
                    <a:pt x="33" y="11544"/>
                  </a:lnTo>
                  <a:lnTo>
                    <a:pt x="67" y="12244"/>
                  </a:lnTo>
                  <a:lnTo>
                    <a:pt x="134" y="12912"/>
                  </a:lnTo>
                  <a:lnTo>
                    <a:pt x="234" y="13612"/>
                  </a:lnTo>
                  <a:lnTo>
                    <a:pt x="367" y="14279"/>
                  </a:lnTo>
                  <a:lnTo>
                    <a:pt x="534" y="14947"/>
                  </a:lnTo>
                  <a:lnTo>
                    <a:pt x="701" y="15614"/>
                  </a:lnTo>
                  <a:lnTo>
                    <a:pt x="901" y="16281"/>
                  </a:lnTo>
                  <a:lnTo>
                    <a:pt x="1168" y="16982"/>
                  </a:lnTo>
                  <a:lnTo>
                    <a:pt x="1435" y="17682"/>
                  </a:lnTo>
                  <a:lnTo>
                    <a:pt x="1768" y="18383"/>
                  </a:lnTo>
                  <a:lnTo>
                    <a:pt x="2102" y="19084"/>
                  </a:lnTo>
                  <a:lnTo>
                    <a:pt x="2469" y="19717"/>
                  </a:lnTo>
                  <a:lnTo>
                    <a:pt x="2869" y="20385"/>
                  </a:lnTo>
                  <a:lnTo>
                    <a:pt x="3270" y="21019"/>
                  </a:lnTo>
                  <a:lnTo>
                    <a:pt x="3737" y="21619"/>
                  </a:lnTo>
                  <a:lnTo>
                    <a:pt x="3637" y="21686"/>
                  </a:lnTo>
                  <a:lnTo>
                    <a:pt x="3603" y="21753"/>
                  </a:lnTo>
                  <a:lnTo>
                    <a:pt x="3603" y="21819"/>
                  </a:lnTo>
                  <a:lnTo>
                    <a:pt x="3603" y="22053"/>
                  </a:lnTo>
                  <a:lnTo>
                    <a:pt x="3670" y="22253"/>
                  </a:lnTo>
                  <a:lnTo>
                    <a:pt x="3803" y="22420"/>
                  </a:lnTo>
                  <a:lnTo>
                    <a:pt x="3937" y="22553"/>
                  </a:lnTo>
                  <a:lnTo>
                    <a:pt x="3837" y="22687"/>
                  </a:lnTo>
                  <a:lnTo>
                    <a:pt x="3770" y="22820"/>
                  </a:lnTo>
                  <a:lnTo>
                    <a:pt x="3703" y="22987"/>
                  </a:lnTo>
                  <a:lnTo>
                    <a:pt x="3703" y="23154"/>
                  </a:lnTo>
                  <a:lnTo>
                    <a:pt x="3703" y="23321"/>
                  </a:lnTo>
                  <a:lnTo>
                    <a:pt x="3737" y="23487"/>
                  </a:lnTo>
                  <a:lnTo>
                    <a:pt x="3803" y="23621"/>
                  </a:lnTo>
                  <a:lnTo>
                    <a:pt x="3904" y="23788"/>
                  </a:lnTo>
                  <a:lnTo>
                    <a:pt x="4104" y="23988"/>
                  </a:lnTo>
                  <a:lnTo>
                    <a:pt x="4337" y="24155"/>
                  </a:lnTo>
                  <a:lnTo>
                    <a:pt x="4137" y="24221"/>
                  </a:lnTo>
                  <a:lnTo>
                    <a:pt x="3937" y="24355"/>
                  </a:lnTo>
                  <a:lnTo>
                    <a:pt x="3803" y="24555"/>
                  </a:lnTo>
                  <a:lnTo>
                    <a:pt x="3737" y="24755"/>
                  </a:lnTo>
                  <a:lnTo>
                    <a:pt x="3737" y="24855"/>
                  </a:lnTo>
                  <a:lnTo>
                    <a:pt x="3737" y="24989"/>
                  </a:lnTo>
                  <a:lnTo>
                    <a:pt x="3770" y="25089"/>
                  </a:lnTo>
                  <a:lnTo>
                    <a:pt x="3837" y="25189"/>
                  </a:lnTo>
                  <a:lnTo>
                    <a:pt x="3937" y="25289"/>
                  </a:lnTo>
                  <a:lnTo>
                    <a:pt x="4037" y="25389"/>
                  </a:lnTo>
                  <a:lnTo>
                    <a:pt x="4270" y="25523"/>
                  </a:lnTo>
                  <a:lnTo>
                    <a:pt x="4537" y="25623"/>
                  </a:lnTo>
                  <a:lnTo>
                    <a:pt x="4804" y="25689"/>
                  </a:lnTo>
                  <a:lnTo>
                    <a:pt x="5238" y="25756"/>
                  </a:lnTo>
                  <a:lnTo>
                    <a:pt x="5705" y="25789"/>
                  </a:lnTo>
                  <a:lnTo>
                    <a:pt x="5738" y="25956"/>
                  </a:lnTo>
                  <a:lnTo>
                    <a:pt x="5805" y="26123"/>
                  </a:lnTo>
                  <a:lnTo>
                    <a:pt x="5872" y="26290"/>
                  </a:lnTo>
                  <a:lnTo>
                    <a:pt x="6005" y="26423"/>
                  </a:lnTo>
                  <a:lnTo>
                    <a:pt x="6139" y="26557"/>
                  </a:lnTo>
                  <a:lnTo>
                    <a:pt x="6272" y="26657"/>
                  </a:lnTo>
                  <a:lnTo>
                    <a:pt x="6639" y="26857"/>
                  </a:lnTo>
                  <a:lnTo>
                    <a:pt x="7006" y="26990"/>
                  </a:lnTo>
                  <a:lnTo>
                    <a:pt x="7407" y="27091"/>
                  </a:lnTo>
                  <a:lnTo>
                    <a:pt x="7807" y="27157"/>
                  </a:lnTo>
                  <a:lnTo>
                    <a:pt x="8141" y="27157"/>
                  </a:lnTo>
                  <a:lnTo>
                    <a:pt x="8541" y="27124"/>
                  </a:lnTo>
                  <a:lnTo>
                    <a:pt x="8975" y="27057"/>
                  </a:lnTo>
                  <a:lnTo>
                    <a:pt x="9342" y="26890"/>
                  </a:lnTo>
                  <a:lnTo>
                    <a:pt x="9542" y="26790"/>
                  </a:lnTo>
                  <a:lnTo>
                    <a:pt x="9709" y="26690"/>
                  </a:lnTo>
                  <a:lnTo>
                    <a:pt x="9975" y="26423"/>
                  </a:lnTo>
                  <a:lnTo>
                    <a:pt x="10176" y="26123"/>
                  </a:lnTo>
                  <a:lnTo>
                    <a:pt x="10342" y="25789"/>
                  </a:lnTo>
                  <a:lnTo>
                    <a:pt x="10443" y="25422"/>
                  </a:lnTo>
                  <a:lnTo>
                    <a:pt x="10943" y="25256"/>
                  </a:lnTo>
                  <a:lnTo>
                    <a:pt x="11210" y="25156"/>
                  </a:lnTo>
                  <a:lnTo>
                    <a:pt x="11443" y="25055"/>
                  </a:lnTo>
                  <a:lnTo>
                    <a:pt x="11677" y="24889"/>
                  </a:lnTo>
                  <a:lnTo>
                    <a:pt x="11844" y="24688"/>
                  </a:lnTo>
                  <a:lnTo>
                    <a:pt x="11911" y="24555"/>
                  </a:lnTo>
                  <a:lnTo>
                    <a:pt x="11977" y="24455"/>
                  </a:lnTo>
                  <a:lnTo>
                    <a:pt x="11977" y="24288"/>
                  </a:lnTo>
                  <a:lnTo>
                    <a:pt x="11977" y="24155"/>
                  </a:lnTo>
                  <a:lnTo>
                    <a:pt x="11911" y="23988"/>
                  </a:lnTo>
                  <a:lnTo>
                    <a:pt x="11810" y="23821"/>
                  </a:lnTo>
                  <a:lnTo>
                    <a:pt x="11677" y="23721"/>
                  </a:lnTo>
                  <a:lnTo>
                    <a:pt x="11510" y="23654"/>
                  </a:lnTo>
                  <a:lnTo>
                    <a:pt x="11677" y="23521"/>
                  </a:lnTo>
                  <a:lnTo>
                    <a:pt x="11810" y="23354"/>
                  </a:lnTo>
                  <a:lnTo>
                    <a:pt x="11911" y="23187"/>
                  </a:lnTo>
                  <a:lnTo>
                    <a:pt x="12011" y="22987"/>
                  </a:lnTo>
                  <a:lnTo>
                    <a:pt x="12044" y="22820"/>
                  </a:lnTo>
                  <a:lnTo>
                    <a:pt x="12077" y="22620"/>
                  </a:lnTo>
                  <a:lnTo>
                    <a:pt x="12044" y="22420"/>
                  </a:lnTo>
                  <a:lnTo>
                    <a:pt x="11977" y="22220"/>
                  </a:lnTo>
                  <a:lnTo>
                    <a:pt x="12111" y="22086"/>
                  </a:lnTo>
                  <a:lnTo>
                    <a:pt x="12211" y="21953"/>
                  </a:lnTo>
                  <a:lnTo>
                    <a:pt x="12277" y="21819"/>
                  </a:lnTo>
                  <a:lnTo>
                    <a:pt x="12344" y="21652"/>
                  </a:lnTo>
                  <a:lnTo>
                    <a:pt x="12344" y="21452"/>
                  </a:lnTo>
                  <a:lnTo>
                    <a:pt x="12311" y="21252"/>
                  </a:lnTo>
                  <a:lnTo>
                    <a:pt x="12244" y="21085"/>
                  </a:lnTo>
                  <a:lnTo>
                    <a:pt x="12111" y="20952"/>
                  </a:lnTo>
                  <a:lnTo>
                    <a:pt x="12644" y="19617"/>
                  </a:lnTo>
                  <a:lnTo>
                    <a:pt x="13178" y="18250"/>
                  </a:lnTo>
                  <a:lnTo>
                    <a:pt x="13612" y="16848"/>
                  </a:lnTo>
                  <a:lnTo>
                    <a:pt x="14046" y="15447"/>
                  </a:lnTo>
                  <a:lnTo>
                    <a:pt x="14413" y="14046"/>
                  </a:lnTo>
                  <a:lnTo>
                    <a:pt x="14746" y="12611"/>
                  </a:lnTo>
                  <a:lnTo>
                    <a:pt x="15013" y="11177"/>
                  </a:lnTo>
                  <a:lnTo>
                    <a:pt x="15247" y="9742"/>
                  </a:lnTo>
                  <a:lnTo>
                    <a:pt x="15280" y="9142"/>
                  </a:lnTo>
                  <a:lnTo>
                    <a:pt x="15313" y="8508"/>
                  </a:lnTo>
                  <a:lnTo>
                    <a:pt x="15280" y="7907"/>
                  </a:lnTo>
                  <a:lnTo>
                    <a:pt x="15213" y="7340"/>
                  </a:lnTo>
                  <a:lnTo>
                    <a:pt x="15047" y="6739"/>
                  </a:lnTo>
                  <a:lnTo>
                    <a:pt x="14846" y="6206"/>
                  </a:lnTo>
                  <a:lnTo>
                    <a:pt x="14713" y="5939"/>
                  </a:lnTo>
                  <a:lnTo>
                    <a:pt x="14546" y="5672"/>
                  </a:lnTo>
                  <a:lnTo>
                    <a:pt x="14379" y="5405"/>
                  </a:lnTo>
                  <a:lnTo>
                    <a:pt x="14179" y="5171"/>
                  </a:lnTo>
                  <a:lnTo>
                    <a:pt x="13846" y="4804"/>
                  </a:lnTo>
                  <a:lnTo>
                    <a:pt x="13512" y="4471"/>
                  </a:lnTo>
                  <a:lnTo>
                    <a:pt x="13112" y="4171"/>
                  </a:lnTo>
                  <a:lnTo>
                    <a:pt x="12711" y="3870"/>
                  </a:lnTo>
                  <a:lnTo>
                    <a:pt x="11877" y="3370"/>
                  </a:lnTo>
                  <a:lnTo>
                    <a:pt x="11043" y="2869"/>
                  </a:lnTo>
                  <a:lnTo>
                    <a:pt x="10076" y="2302"/>
                  </a:lnTo>
                  <a:lnTo>
                    <a:pt x="9575" y="2002"/>
                  </a:lnTo>
                  <a:lnTo>
                    <a:pt x="9108" y="1702"/>
                  </a:lnTo>
                  <a:lnTo>
                    <a:pt x="8674" y="1335"/>
                  </a:lnTo>
                  <a:lnTo>
                    <a:pt x="8274" y="968"/>
                  </a:lnTo>
                  <a:lnTo>
                    <a:pt x="7907" y="567"/>
                  </a:lnTo>
                  <a:lnTo>
                    <a:pt x="7573" y="100"/>
                  </a:lnTo>
                  <a:lnTo>
                    <a:pt x="74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1683550" y="2336600"/>
              <a:ext cx="50900" cy="32550"/>
            </a:xfrm>
            <a:custGeom>
              <a:avLst/>
              <a:gdLst/>
              <a:ahLst/>
              <a:cxnLst/>
              <a:rect l="l" t="t" r="r" b="b"/>
              <a:pathLst>
                <a:path w="2036" h="1302" extrusionOk="0">
                  <a:moveTo>
                    <a:pt x="167" y="1"/>
                  </a:moveTo>
                  <a:lnTo>
                    <a:pt x="100" y="34"/>
                  </a:lnTo>
                  <a:lnTo>
                    <a:pt x="34" y="101"/>
                  </a:lnTo>
                  <a:lnTo>
                    <a:pt x="0" y="201"/>
                  </a:lnTo>
                  <a:lnTo>
                    <a:pt x="0" y="301"/>
                  </a:lnTo>
                  <a:lnTo>
                    <a:pt x="34" y="368"/>
                  </a:lnTo>
                  <a:lnTo>
                    <a:pt x="100" y="434"/>
                  </a:lnTo>
                  <a:lnTo>
                    <a:pt x="1668" y="1268"/>
                  </a:lnTo>
                  <a:lnTo>
                    <a:pt x="1768" y="1302"/>
                  </a:lnTo>
                  <a:lnTo>
                    <a:pt x="1869" y="1302"/>
                  </a:lnTo>
                  <a:lnTo>
                    <a:pt x="1935" y="1268"/>
                  </a:lnTo>
                  <a:lnTo>
                    <a:pt x="2002" y="1202"/>
                  </a:lnTo>
                  <a:lnTo>
                    <a:pt x="2035" y="1102"/>
                  </a:lnTo>
                  <a:lnTo>
                    <a:pt x="2035" y="1002"/>
                  </a:lnTo>
                  <a:lnTo>
                    <a:pt x="2002" y="935"/>
                  </a:lnTo>
                  <a:lnTo>
                    <a:pt x="1935" y="868"/>
                  </a:lnTo>
                  <a:lnTo>
                    <a:pt x="334" y="34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1716075" y="2259875"/>
              <a:ext cx="45900" cy="72575"/>
            </a:xfrm>
            <a:custGeom>
              <a:avLst/>
              <a:gdLst/>
              <a:ahLst/>
              <a:cxnLst/>
              <a:rect l="l" t="t" r="r" b="b"/>
              <a:pathLst>
                <a:path w="1836" h="2903" extrusionOk="0">
                  <a:moveTo>
                    <a:pt x="201" y="0"/>
                  </a:moveTo>
                  <a:lnTo>
                    <a:pt x="134" y="34"/>
                  </a:lnTo>
                  <a:lnTo>
                    <a:pt x="67" y="67"/>
                  </a:lnTo>
                  <a:lnTo>
                    <a:pt x="0" y="134"/>
                  </a:lnTo>
                  <a:lnTo>
                    <a:pt x="0" y="234"/>
                  </a:lnTo>
                  <a:lnTo>
                    <a:pt x="34" y="334"/>
                  </a:lnTo>
                  <a:lnTo>
                    <a:pt x="401" y="934"/>
                  </a:lnTo>
                  <a:lnTo>
                    <a:pt x="768" y="1535"/>
                  </a:lnTo>
                  <a:lnTo>
                    <a:pt x="1101" y="2169"/>
                  </a:lnTo>
                  <a:lnTo>
                    <a:pt x="1402" y="2803"/>
                  </a:lnTo>
                  <a:lnTo>
                    <a:pt x="1468" y="2869"/>
                  </a:lnTo>
                  <a:lnTo>
                    <a:pt x="1535" y="2903"/>
                  </a:lnTo>
                  <a:lnTo>
                    <a:pt x="1702" y="2903"/>
                  </a:lnTo>
                  <a:lnTo>
                    <a:pt x="1802" y="2836"/>
                  </a:lnTo>
                  <a:lnTo>
                    <a:pt x="1835" y="2736"/>
                  </a:lnTo>
                  <a:lnTo>
                    <a:pt x="1835" y="2669"/>
                  </a:lnTo>
                  <a:lnTo>
                    <a:pt x="1802" y="2569"/>
                  </a:lnTo>
                  <a:lnTo>
                    <a:pt x="1502" y="1935"/>
                  </a:lnTo>
                  <a:lnTo>
                    <a:pt x="1168" y="1301"/>
                  </a:lnTo>
                  <a:lnTo>
                    <a:pt x="834" y="701"/>
                  </a:lnTo>
                  <a:lnTo>
                    <a:pt x="434" y="100"/>
                  </a:lnTo>
                  <a:lnTo>
                    <a:pt x="367" y="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1791150" y="2231500"/>
              <a:ext cx="17525" cy="76775"/>
            </a:xfrm>
            <a:custGeom>
              <a:avLst/>
              <a:gdLst/>
              <a:ahLst/>
              <a:cxnLst/>
              <a:rect l="l" t="t" r="r" b="b"/>
              <a:pathLst>
                <a:path w="701" h="3071" extrusionOk="0">
                  <a:moveTo>
                    <a:pt x="267" y="1"/>
                  </a:moveTo>
                  <a:lnTo>
                    <a:pt x="167" y="34"/>
                  </a:lnTo>
                  <a:lnTo>
                    <a:pt x="67" y="68"/>
                  </a:lnTo>
                  <a:lnTo>
                    <a:pt x="33" y="134"/>
                  </a:lnTo>
                  <a:lnTo>
                    <a:pt x="0" y="201"/>
                  </a:lnTo>
                  <a:lnTo>
                    <a:pt x="0" y="301"/>
                  </a:lnTo>
                  <a:lnTo>
                    <a:pt x="100" y="935"/>
                  </a:lnTo>
                  <a:lnTo>
                    <a:pt x="167" y="1569"/>
                  </a:lnTo>
                  <a:lnTo>
                    <a:pt x="234" y="2203"/>
                  </a:lnTo>
                  <a:lnTo>
                    <a:pt x="234" y="2870"/>
                  </a:lnTo>
                  <a:lnTo>
                    <a:pt x="267" y="2937"/>
                  </a:lnTo>
                  <a:lnTo>
                    <a:pt x="300" y="3037"/>
                  </a:lnTo>
                  <a:lnTo>
                    <a:pt x="400" y="3070"/>
                  </a:lnTo>
                  <a:lnTo>
                    <a:pt x="567" y="3070"/>
                  </a:lnTo>
                  <a:lnTo>
                    <a:pt x="634" y="3037"/>
                  </a:lnTo>
                  <a:lnTo>
                    <a:pt x="701" y="2937"/>
                  </a:lnTo>
                  <a:lnTo>
                    <a:pt x="701" y="2870"/>
                  </a:lnTo>
                  <a:lnTo>
                    <a:pt x="667" y="2170"/>
                  </a:lnTo>
                  <a:lnTo>
                    <a:pt x="634" y="1502"/>
                  </a:lnTo>
                  <a:lnTo>
                    <a:pt x="567" y="835"/>
                  </a:lnTo>
                  <a:lnTo>
                    <a:pt x="467" y="168"/>
                  </a:lnTo>
                  <a:lnTo>
                    <a:pt x="400" y="101"/>
                  </a:lnTo>
                  <a:lnTo>
                    <a:pt x="334" y="34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1844525" y="2254875"/>
              <a:ext cx="21700" cy="52550"/>
            </a:xfrm>
            <a:custGeom>
              <a:avLst/>
              <a:gdLst/>
              <a:ahLst/>
              <a:cxnLst/>
              <a:rect l="l" t="t" r="r" b="b"/>
              <a:pathLst>
                <a:path w="868" h="2102" extrusionOk="0">
                  <a:moveTo>
                    <a:pt x="601" y="0"/>
                  </a:moveTo>
                  <a:lnTo>
                    <a:pt x="534" y="33"/>
                  </a:lnTo>
                  <a:lnTo>
                    <a:pt x="467" y="67"/>
                  </a:lnTo>
                  <a:lnTo>
                    <a:pt x="401" y="167"/>
                  </a:lnTo>
                  <a:lnTo>
                    <a:pt x="0" y="1802"/>
                  </a:lnTo>
                  <a:lnTo>
                    <a:pt x="0" y="1902"/>
                  </a:lnTo>
                  <a:lnTo>
                    <a:pt x="0" y="1968"/>
                  </a:lnTo>
                  <a:lnTo>
                    <a:pt x="67" y="2035"/>
                  </a:lnTo>
                  <a:lnTo>
                    <a:pt x="167" y="2069"/>
                  </a:lnTo>
                  <a:lnTo>
                    <a:pt x="234" y="2102"/>
                  </a:lnTo>
                  <a:lnTo>
                    <a:pt x="334" y="2069"/>
                  </a:lnTo>
                  <a:lnTo>
                    <a:pt x="401" y="2002"/>
                  </a:lnTo>
                  <a:lnTo>
                    <a:pt x="434" y="1935"/>
                  </a:lnTo>
                  <a:lnTo>
                    <a:pt x="868" y="267"/>
                  </a:lnTo>
                  <a:lnTo>
                    <a:pt x="868" y="200"/>
                  </a:lnTo>
                  <a:lnTo>
                    <a:pt x="834" y="100"/>
                  </a:lnTo>
                  <a:lnTo>
                    <a:pt x="801" y="3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1872875" y="2324100"/>
              <a:ext cx="31725" cy="26700"/>
            </a:xfrm>
            <a:custGeom>
              <a:avLst/>
              <a:gdLst/>
              <a:ahLst/>
              <a:cxnLst/>
              <a:rect l="l" t="t" r="r" b="b"/>
              <a:pathLst>
                <a:path w="1269" h="1068" extrusionOk="0">
                  <a:moveTo>
                    <a:pt x="1035" y="0"/>
                  </a:moveTo>
                  <a:lnTo>
                    <a:pt x="935" y="34"/>
                  </a:lnTo>
                  <a:lnTo>
                    <a:pt x="868" y="67"/>
                  </a:lnTo>
                  <a:lnTo>
                    <a:pt x="668" y="234"/>
                  </a:lnTo>
                  <a:lnTo>
                    <a:pt x="601" y="300"/>
                  </a:lnTo>
                  <a:lnTo>
                    <a:pt x="534" y="367"/>
                  </a:lnTo>
                  <a:lnTo>
                    <a:pt x="101" y="634"/>
                  </a:lnTo>
                  <a:lnTo>
                    <a:pt x="34" y="701"/>
                  </a:lnTo>
                  <a:lnTo>
                    <a:pt x="1" y="801"/>
                  </a:lnTo>
                  <a:lnTo>
                    <a:pt x="1" y="868"/>
                  </a:lnTo>
                  <a:lnTo>
                    <a:pt x="34" y="968"/>
                  </a:lnTo>
                  <a:lnTo>
                    <a:pt x="101" y="1034"/>
                  </a:lnTo>
                  <a:lnTo>
                    <a:pt x="167" y="1068"/>
                  </a:lnTo>
                  <a:lnTo>
                    <a:pt x="267" y="1068"/>
                  </a:lnTo>
                  <a:lnTo>
                    <a:pt x="368" y="1034"/>
                  </a:lnTo>
                  <a:lnTo>
                    <a:pt x="801" y="734"/>
                  </a:lnTo>
                  <a:lnTo>
                    <a:pt x="1202" y="401"/>
                  </a:lnTo>
                  <a:lnTo>
                    <a:pt x="1235" y="334"/>
                  </a:lnTo>
                  <a:lnTo>
                    <a:pt x="1268" y="234"/>
                  </a:lnTo>
                  <a:lnTo>
                    <a:pt x="1235" y="167"/>
                  </a:lnTo>
                  <a:lnTo>
                    <a:pt x="1202" y="67"/>
                  </a:lnTo>
                  <a:lnTo>
                    <a:pt x="1102" y="34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31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302" name="Google Shape;302;p31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1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7D0B04-FAB4-BEBE-A3A6-A8147CAEE9C2}"/>
              </a:ext>
            </a:extLst>
          </p:cNvPr>
          <p:cNvSpPr txBox="1"/>
          <p:nvPr/>
        </p:nvSpPr>
        <p:spPr>
          <a:xfrm>
            <a:off x="767002" y="3302768"/>
            <a:ext cx="4470663" cy="1070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u="sng" dirty="0">
                <a:solidFill>
                  <a:schemeClr val="bg1">
                    <a:lumMod val="50000"/>
                  </a:schemeClr>
                </a:solidFill>
              </a:rPr>
              <a:t>Presented by:</a:t>
            </a:r>
            <a:endParaRPr lang="en-US" sz="1600" b="1" u="sng" dirty="0">
              <a:solidFill>
                <a:schemeClr val="bg1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Hari Narayan Shukla (2100910140018)</a:t>
            </a:r>
            <a:endParaRPr lang="en-IN" sz="1600" b="1" dirty="0">
              <a:solidFill>
                <a:schemeClr val="bg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600" b="1" kern="0" dirty="0">
                <a:solidFill>
                  <a:schemeClr val="bg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Pushpendra Singh (2100910140036)</a:t>
            </a:r>
            <a:endParaRPr lang="en-IN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" grpId="0" animBg="1"/>
      <p:bldP spid="25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7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511" name="Google Shape;511;p37"/>
          <p:cNvSpPr txBox="1"/>
          <p:nvPr/>
        </p:nvSpPr>
        <p:spPr>
          <a:xfrm>
            <a:off x="983977" y="160434"/>
            <a:ext cx="2466056" cy="53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20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mmersmith One"/>
                <a:ea typeface="Hammersmith One"/>
                <a:cs typeface="Hammersmith One"/>
                <a:sym typeface="Hammersmith One"/>
              </a:rPr>
              <a:t> </a:t>
            </a:r>
            <a:r>
              <a:rPr lang="en" sz="24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mmersmith One"/>
                <a:ea typeface="Hammersmith One"/>
                <a:cs typeface="Hammersmith One"/>
                <a:sym typeface="Hammersmith One"/>
              </a:rPr>
              <a:t>LEVEL – 0 DFD</a:t>
            </a:r>
            <a:endParaRPr sz="24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512" name="Google Shape;512;p37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37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B315171-4802-7CD5-7669-7D3BE5AB3C0E}"/>
              </a:ext>
            </a:extLst>
          </p:cNvPr>
          <p:cNvSpPr/>
          <p:nvPr/>
        </p:nvSpPr>
        <p:spPr>
          <a:xfrm>
            <a:off x="3739713" y="2078491"/>
            <a:ext cx="1480461" cy="1230086"/>
          </a:xfrm>
          <a:prstGeom prst="ellips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25000"/>
                  </a:schemeClr>
                </a:solidFill>
              </a:rPr>
              <a:t>Powercut</a:t>
            </a:r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 Resolver System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049A37-03A0-F927-3BB5-22C0727CE69B}"/>
              </a:ext>
            </a:extLst>
          </p:cNvPr>
          <p:cNvSpPr/>
          <p:nvPr/>
        </p:nvSpPr>
        <p:spPr>
          <a:xfrm>
            <a:off x="3547381" y="759279"/>
            <a:ext cx="1641022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feedback </a:t>
            </a: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Management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DB5451-F464-0AFD-3D8D-3626B8BD858F}"/>
              </a:ext>
            </a:extLst>
          </p:cNvPr>
          <p:cNvSpPr/>
          <p:nvPr/>
        </p:nvSpPr>
        <p:spPr>
          <a:xfrm>
            <a:off x="898407" y="1134837"/>
            <a:ext cx="1641022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IN" b="1" i="0" dirty="0" err="1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PowerCut</a:t>
            </a:r>
            <a:r>
              <a:rPr lang="en-IN" b="1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 Reporting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Management</a:t>
            </a:r>
          </a:p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B05A58-A289-DE2F-8B94-ADBCD6933A78}"/>
              </a:ext>
            </a:extLst>
          </p:cNvPr>
          <p:cNvSpPr/>
          <p:nvPr/>
        </p:nvSpPr>
        <p:spPr>
          <a:xfrm>
            <a:off x="898407" y="2986768"/>
            <a:ext cx="1641022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25000"/>
                </a:schemeClr>
              </a:solidFill>
            </a:endParaRP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User Location Management</a:t>
            </a:r>
          </a:p>
          <a:p>
            <a:pPr algn="ctr"/>
            <a:endParaRPr lang="en-US" dirty="0">
              <a:solidFill>
                <a:schemeClr val="bg1">
                  <a:lumMod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D4382D-4DD6-241E-BE4F-483F8802B78A}"/>
              </a:ext>
            </a:extLst>
          </p:cNvPr>
          <p:cNvSpPr/>
          <p:nvPr/>
        </p:nvSpPr>
        <p:spPr>
          <a:xfrm>
            <a:off x="3547381" y="3797752"/>
            <a:ext cx="1641022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Login Management</a:t>
            </a:r>
          </a:p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BF7582-B58E-2A72-92E4-E02B3B1C3E23}"/>
              </a:ext>
            </a:extLst>
          </p:cNvPr>
          <p:cNvSpPr/>
          <p:nvPr/>
        </p:nvSpPr>
        <p:spPr>
          <a:xfrm>
            <a:off x="6636202" y="2986768"/>
            <a:ext cx="1641022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User Management</a:t>
            </a:r>
          </a:p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1C23C-BCC5-A9A8-F041-EE60A62D3DFA}"/>
              </a:ext>
            </a:extLst>
          </p:cNvPr>
          <p:cNvSpPr/>
          <p:nvPr/>
        </p:nvSpPr>
        <p:spPr>
          <a:xfrm>
            <a:off x="6636202" y="1134837"/>
            <a:ext cx="1641022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Admin Management</a:t>
            </a:r>
          </a:p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F6B74A5-F127-9DE1-2369-A3E5984E129E}"/>
              </a:ext>
            </a:extLst>
          </p:cNvPr>
          <p:cNvCxnSpPr>
            <a:cxnSpLocks/>
          </p:cNvCxnSpPr>
          <p:nvPr/>
        </p:nvCxnSpPr>
        <p:spPr>
          <a:xfrm>
            <a:off x="4422134" y="1445079"/>
            <a:ext cx="14549" cy="60075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3E3954E-9E3C-BD30-5764-28431D7CBAD8}"/>
              </a:ext>
            </a:extLst>
          </p:cNvPr>
          <p:cNvCxnSpPr>
            <a:cxnSpLocks/>
          </p:cNvCxnSpPr>
          <p:nvPr/>
        </p:nvCxnSpPr>
        <p:spPr>
          <a:xfrm flipH="1">
            <a:off x="2577694" y="2833689"/>
            <a:ext cx="1096235" cy="52795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4825FEE-C24A-003D-A028-48E7EE02A348}"/>
              </a:ext>
            </a:extLst>
          </p:cNvPr>
          <p:cNvCxnSpPr>
            <a:cxnSpLocks/>
          </p:cNvCxnSpPr>
          <p:nvPr/>
        </p:nvCxnSpPr>
        <p:spPr>
          <a:xfrm flipH="1">
            <a:off x="5104556" y="1516518"/>
            <a:ext cx="1480461" cy="79329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EBFFFB-32EE-94BB-DD14-2E44A082E456}"/>
              </a:ext>
            </a:extLst>
          </p:cNvPr>
          <p:cNvCxnSpPr>
            <a:cxnSpLocks/>
          </p:cNvCxnSpPr>
          <p:nvPr/>
        </p:nvCxnSpPr>
        <p:spPr>
          <a:xfrm>
            <a:off x="4441371" y="3308577"/>
            <a:ext cx="0" cy="48917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2149D65-43B9-B138-EF18-5EEB97724B4D}"/>
              </a:ext>
            </a:extLst>
          </p:cNvPr>
          <p:cNvCxnSpPr>
            <a:cxnSpLocks/>
          </p:cNvCxnSpPr>
          <p:nvPr/>
        </p:nvCxnSpPr>
        <p:spPr>
          <a:xfrm>
            <a:off x="2557418" y="1820637"/>
            <a:ext cx="1182295" cy="48917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84C6B0B-1EFF-8A84-D616-B81E9489AC92}"/>
              </a:ext>
            </a:extLst>
          </p:cNvPr>
          <p:cNvCxnSpPr>
            <a:cxnSpLocks/>
          </p:cNvCxnSpPr>
          <p:nvPr/>
        </p:nvCxnSpPr>
        <p:spPr>
          <a:xfrm flipH="1" flipV="1">
            <a:off x="5220174" y="2871785"/>
            <a:ext cx="1390695" cy="44223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1" grpId="0"/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8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533" name="Google Shape;533;p38"/>
          <p:cNvSpPr txBox="1"/>
          <p:nvPr/>
        </p:nvSpPr>
        <p:spPr>
          <a:xfrm>
            <a:off x="1069219" y="129135"/>
            <a:ext cx="2613012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24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mmersmith One"/>
                <a:ea typeface="Hammersmith One"/>
                <a:cs typeface="Hammersmith One"/>
                <a:sym typeface="Hammersmith One"/>
              </a:rPr>
              <a:t>LEVEL – 1 DFD</a:t>
            </a:r>
            <a:endParaRPr sz="24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534" name="Google Shape;534;p38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38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769E807-E931-EF85-539D-EECC6196F383}"/>
              </a:ext>
            </a:extLst>
          </p:cNvPr>
          <p:cNvSpPr/>
          <p:nvPr/>
        </p:nvSpPr>
        <p:spPr>
          <a:xfrm>
            <a:off x="3846398" y="1939017"/>
            <a:ext cx="1517537" cy="1440997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25000"/>
                  </a:schemeClr>
                </a:solidFill>
              </a:rPr>
              <a:t>Powercut</a:t>
            </a:r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 Resolver System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ADEBC0-3EBD-2239-0010-064159BBA188}"/>
              </a:ext>
            </a:extLst>
          </p:cNvPr>
          <p:cNvSpPr/>
          <p:nvPr/>
        </p:nvSpPr>
        <p:spPr>
          <a:xfrm>
            <a:off x="674259" y="764947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Customer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Management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D5415C-AE02-8FED-BAF6-751A76355480}"/>
              </a:ext>
            </a:extLst>
          </p:cNvPr>
          <p:cNvSpPr/>
          <p:nvPr/>
        </p:nvSpPr>
        <p:spPr>
          <a:xfrm>
            <a:off x="6803345" y="764947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Check User </a:t>
            </a: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Login Details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26DCFE-508D-0589-8BC4-0BE3EE3E333A}"/>
              </a:ext>
            </a:extLst>
          </p:cNvPr>
          <p:cNvSpPr/>
          <p:nvPr/>
        </p:nvSpPr>
        <p:spPr>
          <a:xfrm>
            <a:off x="674259" y="1412740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User Location Management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584038-AD35-E951-CE0D-D0A54C646B3B}"/>
              </a:ext>
            </a:extLst>
          </p:cNvPr>
          <p:cNvSpPr/>
          <p:nvPr/>
        </p:nvSpPr>
        <p:spPr>
          <a:xfrm>
            <a:off x="674259" y="2070424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feedback </a:t>
            </a: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Management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B587D6-B5AA-2BDD-8BB6-25EBF276CDA2}"/>
              </a:ext>
            </a:extLst>
          </p:cNvPr>
          <p:cNvSpPr/>
          <p:nvPr/>
        </p:nvSpPr>
        <p:spPr>
          <a:xfrm>
            <a:off x="674259" y="2726983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Login</a:t>
            </a: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 Management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63AC81-5FDB-D702-E9F0-DA784ED23A69}"/>
              </a:ext>
            </a:extLst>
          </p:cNvPr>
          <p:cNvSpPr/>
          <p:nvPr/>
        </p:nvSpPr>
        <p:spPr>
          <a:xfrm>
            <a:off x="674259" y="4113213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Admin Dashboard Management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B2A006-82AF-01EC-0171-C3E4074CEA2B}"/>
              </a:ext>
            </a:extLst>
          </p:cNvPr>
          <p:cNvSpPr/>
          <p:nvPr/>
        </p:nvSpPr>
        <p:spPr>
          <a:xfrm>
            <a:off x="6800676" y="4113213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Generate </a:t>
            </a: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System User Report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536453-2583-596C-72B4-69B66C34F783}"/>
              </a:ext>
            </a:extLst>
          </p:cNvPr>
          <p:cNvSpPr/>
          <p:nvPr/>
        </p:nvSpPr>
        <p:spPr>
          <a:xfrm>
            <a:off x="6800676" y="2726982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Issue Resolved</a:t>
            </a:r>
            <a:r>
              <a:rPr lang="en-US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3FAC4C-B6FA-27EF-50C9-7DEA4B210F21}"/>
              </a:ext>
            </a:extLst>
          </p:cNvPr>
          <p:cNvSpPr/>
          <p:nvPr/>
        </p:nvSpPr>
        <p:spPr>
          <a:xfrm>
            <a:off x="6800676" y="2070424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Check System Feedbacks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97E0FC-1AFA-4A90-FEBE-EA48206F365E}"/>
              </a:ext>
            </a:extLst>
          </p:cNvPr>
          <p:cNvSpPr/>
          <p:nvPr/>
        </p:nvSpPr>
        <p:spPr>
          <a:xfrm>
            <a:off x="6800676" y="1408338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25000"/>
                  </a:schemeClr>
                </a:solidFill>
              </a:rPr>
              <a:t>Powercut</a:t>
            </a:r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 Notification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989C51-1B79-538B-8AFA-9D3C69F08AF3}"/>
              </a:ext>
            </a:extLst>
          </p:cNvPr>
          <p:cNvSpPr/>
          <p:nvPr/>
        </p:nvSpPr>
        <p:spPr>
          <a:xfrm>
            <a:off x="674259" y="3453492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25000"/>
                  </a:schemeClr>
                </a:solidFill>
              </a:rPr>
              <a:t>Powercut</a:t>
            </a:r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 Issue </a:t>
            </a:r>
          </a:p>
          <a:p>
            <a:pPr algn="ctr"/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Management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06CAA0-3C38-E825-50FC-F626867471B8}"/>
              </a:ext>
            </a:extLst>
          </p:cNvPr>
          <p:cNvSpPr/>
          <p:nvPr/>
        </p:nvSpPr>
        <p:spPr>
          <a:xfrm>
            <a:off x="6800676" y="3453492"/>
            <a:ext cx="1987630" cy="53067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>
                    <a:lumMod val="25000"/>
                  </a:schemeClr>
                </a:solidFill>
              </a:rPr>
              <a:t>Powercut</a:t>
            </a:r>
            <a:r>
              <a:rPr lang="en-US" b="1" dirty="0">
                <a:solidFill>
                  <a:schemeClr val="bg1">
                    <a:lumMod val="25000"/>
                  </a:schemeClr>
                </a:solidFill>
              </a:rPr>
              <a:t> Report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698BB1-B4E5-0169-6067-547718CD6442}"/>
              </a:ext>
            </a:extLst>
          </p:cNvPr>
          <p:cNvCxnSpPr>
            <a:cxnSpLocks/>
          </p:cNvCxnSpPr>
          <p:nvPr/>
        </p:nvCxnSpPr>
        <p:spPr>
          <a:xfrm>
            <a:off x="2713635" y="1043440"/>
            <a:ext cx="1444747" cy="96996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637BFC2-12B7-48DF-9CC3-3DBF14370E6B}"/>
              </a:ext>
            </a:extLst>
          </p:cNvPr>
          <p:cNvCxnSpPr>
            <a:cxnSpLocks/>
          </p:cNvCxnSpPr>
          <p:nvPr/>
        </p:nvCxnSpPr>
        <p:spPr>
          <a:xfrm>
            <a:off x="2690737" y="1620442"/>
            <a:ext cx="1155661" cy="60486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61FF065-1D49-378D-B9FE-988A2D4C5F65}"/>
              </a:ext>
            </a:extLst>
          </p:cNvPr>
          <p:cNvCxnSpPr>
            <a:cxnSpLocks/>
          </p:cNvCxnSpPr>
          <p:nvPr/>
        </p:nvCxnSpPr>
        <p:spPr>
          <a:xfrm>
            <a:off x="2713635" y="2287698"/>
            <a:ext cx="1040021" cy="18823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32568A2-9979-C579-3854-372CB03409F7}"/>
              </a:ext>
            </a:extLst>
          </p:cNvPr>
          <p:cNvCxnSpPr>
            <a:cxnSpLocks/>
          </p:cNvCxnSpPr>
          <p:nvPr/>
        </p:nvCxnSpPr>
        <p:spPr>
          <a:xfrm flipV="1">
            <a:off x="2723715" y="2838452"/>
            <a:ext cx="1029941" cy="130058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F3BF482-DADD-8731-0C37-F6D1310C2A2D}"/>
              </a:ext>
            </a:extLst>
          </p:cNvPr>
          <p:cNvCxnSpPr>
            <a:cxnSpLocks/>
          </p:cNvCxnSpPr>
          <p:nvPr/>
        </p:nvCxnSpPr>
        <p:spPr>
          <a:xfrm flipV="1">
            <a:off x="2701730" y="3143252"/>
            <a:ext cx="1232475" cy="50323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F433E8B-A998-76A9-B22B-1B22717B14DC}"/>
              </a:ext>
            </a:extLst>
          </p:cNvPr>
          <p:cNvCxnSpPr>
            <a:cxnSpLocks/>
          </p:cNvCxnSpPr>
          <p:nvPr/>
        </p:nvCxnSpPr>
        <p:spPr>
          <a:xfrm flipV="1">
            <a:off x="2754631" y="3380014"/>
            <a:ext cx="1597148" cy="93231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A23E358-63EE-1AC4-C037-9F28B0BAE552}"/>
              </a:ext>
            </a:extLst>
          </p:cNvPr>
          <p:cNvCxnSpPr>
            <a:cxnSpLocks/>
          </p:cNvCxnSpPr>
          <p:nvPr/>
        </p:nvCxnSpPr>
        <p:spPr>
          <a:xfrm>
            <a:off x="5455450" y="2748531"/>
            <a:ext cx="1334368" cy="30820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95D4F0C-95E0-F98D-387D-17D988CD5A39}"/>
              </a:ext>
            </a:extLst>
          </p:cNvPr>
          <p:cNvCxnSpPr>
            <a:cxnSpLocks/>
          </p:cNvCxnSpPr>
          <p:nvPr/>
        </p:nvCxnSpPr>
        <p:spPr>
          <a:xfrm flipV="1">
            <a:off x="4985620" y="1127495"/>
            <a:ext cx="1765979" cy="78983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60BDF56-06FB-0E4A-2A02-E4F449E3F057}"/>
              </a:ext>
            </a:extLst>
          </p:cNvPr>
          <p:cNvCxnSpPr>
            <a:cxnSpLocks/>
          </p:cNvCxnSpPr>
          <p:nvPr/>
        </p:nvCxnSpPr>
        <p:spPr>
          <a:xfrm flipV="1">
            <a:off x="5250149" y="1711194"/>
            <a:ext cx="1513796" cy="46379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9E2EBF4-3515-EFD7-202C-66B7DD3B7EA9}"/>
              </a:ext>
            </a:extLst>
          </p:cNvPr>
          <p:cNvCxnSpPr>
            <a:cxnSpLocks/>
          </p:cNvCxnSpPr>
          <p:nvPr/>
        </p:nvCxnSpPr>
        <p:spPr>
          <a:xfrm flipV="1">
            <a:off x="5400666" y="2381814"/>
            <a:ext cx="1335614" cy="1315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AE8C816-2845-8BD1-F5F1-24100A686A07}"/>
              </a:ext>
            </a:extLst>
          </p:cNvPr>
          <p:cNvCxnSpPr>
            <a:cxnSpLocks/>
          </p:cNvCxnSpPr>
          <p:nvPr/>
        </p:nvCxnSpPr>
        <p:spPr>
          <a:xfrm>
            <a:off x="5370946" y="2968510"/>
            <a:ext cx="1392999" cy="791142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46F5D4C-20E6-D555-6870-1DEF77831B40}"/>
              </a:ext>
            </a:extLst>
          </p:cNvPr>
          <p:cNvCxnSpPr>
            <a:cxnSpLocks/>
          </p:cNvCxnSpPr>
          <p:nvPr/>
        </p:nvCxnSpPr>
        <p:spPr>
          <a:xfrm>
            <a:off x="5164724" y="3233849"/>
            <a:ext cx="1554483" cy="107848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3" grpId="0"/>
      <p:bldP spid="2" grpId="0" animBg="1"/>
      <p:bldP spid="3" grpId="0" animBg="1"/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60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406" name="Google Shape;1406;p60"/>
          <p:cNvSpPr/>
          <p:nvPr/>
        </p:nvSpPr>
        <p:spPr>
          <a:xfrm>
            <a:off x="6316151" y="2193030"/>
            <a:ext cx="1858200" cy="185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7" name="Google Shape;1407;p60"/>
          <p:cNvGrpSpPr/>
          <p:nvPr/>
        </p:nvGrpSpPr>
        <p:grpSpPr>
          <a:xfrm rot="515536">
            <a:off x="6663269" y="2004752"/>
            <a:ext cx="966013" cy="2317029"/>
            <a:chOff x="294000" y="2956300"/>
            <a:chExt cx="485450" cy="1164375"/>
          </a:xfrm>
        </p:grpSpPr>
        <p:sp>
          <p:nvSpPr>
            <p:cNvPr id="1408" name="Google Shape;1408;p60"/>
            <p:cNvSpPr/>
            <p:nvPr/>
          </p:nvSpPr>
          <p:spPr>
            <a:xfrm>
              <a:off x="354050" y="3063900"/>
              <a:ext cx="350325" cy="956700"/>
            </a:xfrm>
            <a:custGeom>
              <a:avLst/>
              <a:gdLst/>
              <a:ahLst/>
              <a:cxnLst/>
              <a:rect l="l" t="t" r="r" b="b"/>
              <a:pathLst>
                <a:path w="14013" h="38268" extrusionOk="0">
                  <a:moveTo>
                    <a:pt x="6973" y="1"/>
                  </a:moveTo>
                  <a:lnTo>
                    <a:pt x="6473" y="34"/>
                  </a:lnTo>
                  <a:lnTo>
                    <a:pt x="5972" y="134"/>
                  </a:lnTo>
                  <a:lnTo>
                    <a:pt x="5605" y="234"/>
                  </a:lnTo>
                  <a:lnTo>
                    <a:pt x="5238" y="368"/>
                  </a:lnTo>
                  <a:lnTo>
                    <a:pt x="4871" y="535"/>
                  </a:lnTo>
                  <a:lnTo>
                    <a:pt x="4538" y="735"/>
                  </a:lnTo>
                  <a:lnTo>
                    <a:pt x="4204" y="935"/>
                  </a:lnTo>
                  <a:lnTo>
                    <a:pt x="3870" y="1168"/>
                  </a:lnTo>
                  <a:lnTo>
                    <a:pt x="3237" y="1669"/>
                  </a:lnTo>
                  <a:lnTo>
                    <a:pt x="2703" y="2203"/>
                  </a:lnTo>
                  <a:lnTo>
                    <a:pt x="2202" y="2770"/>
                  </a:lnTo>
                  <a:lnTo>
                    <a:pt x="1735" y="3370"/>
                  </a:lnTo>
                  <a:lnTo>
                    <a:pt x="1302" y="4004"/>
                  </a:lnTo>
                  <a:lnTo>
                    <a:pt x="935" y="4705"/>
                  </a:lnTo>
                  <a:lnTo>
                    <a:pt x="634" y="5372"/>
                  </a:lnTo>
                  <a:lnTo>
                    <a:pt x="401" y="6106"/>
                  </a:lnTo>
                  <a:lnTo>
                    <a:pt x="201" y="6840"/>
                  </a:lnTo>
                  <a:lnTo>
                    <a:pt x="100" y="7441"/>
                  </a:lnTo>
                  <a:lnTo>
                    <a:pt x="34" y="8074"/>
                  </a:lnTo>
                  <a:lnTo>
                    <a:pt x="0" y="8675"/>
                  </a:lnTo>
                  <a:lnTo>
                    <a:pt x="0" y="9275"/>
                  </a:lnTo>
                  <a:lnTo>
                    <a:pt x="34" y="9909"/>
                  </a:lnTo>
                  <a:lnTo>
                    <a:pt x="67" y="10510"/>
                  </a:lnTo>
                  <a:lnTo>
                    <a:pt x="201" y="11744"/>
                  </a:lnTo>
                  <a:lnTo>
                    <a:pt x="434" y="13246"/>
                  </a:lnTo>
                  <a:lnTo>
                    <a:pt x="701" y="14747"/>
                  </a:lnTo>
                  <a:lnTo>
                    <a:pt x="1001" y="16248"/>
                  </a:lnTo>
                  <a:lnTo>
                    <a:pt x="1368" y="17716"/>
                  </a:lnTo>
                  <a:lnTo>
                    <a:pt x="1769" y="19184"/>
                  </a:lnTo>
                  <a:lnTo>
                    <a:pt x="2236" y="20652"/>
                  </a:lnTo>
                  <a:lnTo>
                    <a:pt x="2736" y="22087"/>
                  </a:lnTo>
                  <a:lnTo>
                    <a:pt x="3270" y="23521"/>
                  </a:lnTo>
                  <a:lnTo>
                    <a:pt x="3604" y="24322"/>
                  </a:lnTo>
                  <a:lnTo>
                    <a:pt x="3904" y="25156"/>
                  </a:lnTo>
                  <a:lnTo>
                    <a:pt x="4171" y="25990"/>
                  </a:lnTo>
                  <a:lnTo>
                    <a:pt x="4271" y="26390"/>
                  </a:lnTo>
                  <a:lnTo>
                    <a:pt x="4371" y="26824"/>
                  </a:lnTo>
                  <a:lnTo>
                    <a:pt x="4438" y="27558"/>
                  </a:lnTo>
                  <a:lnTo>
                    <a:pt x="4438" y="28292"/>
                  </a:lnTo>
                  <a:lnTo>
                    <a:pt x="4438" y="29026"/>
                  </a:lnTo>
                  <a:lnTo>
                    <a:pt x="4371" y="29760"/>
                  </a:lnTo>
                  <a:lnTo>
                    <a:pt x="3870" y="37700"/>
                  </a:lnTo>
                  <a:lnTo>
                    <a:pt x="7407" y="38268"/>
                  </a:lnTo>
                  <a:lnTo>
                    <a:pt x="7474" y="35832"/>
                  </a:lnTo>
                  <a:lnTo>
                    <a:pt x="7574" y="33363"/>
                  </a:lnTo>
                  <a:lnTo>
                    <a:pt x="7707" y="30894"/>
                  </a:lnTo>
                  <a:lnTo>
                    <a:pt x="7874" y="28459"/>
                  </a:lnTo>
                  <a:lnTo>
                    <a:pt x="7941" y="27725"/>
                  </a:lnTo>
                  <a:lnTo>
                    <a:pt x="8041" y="26958"/>
                  </a:lnTo>
                  <a:lnTo>
                    <a:pt x="8107" y="26591"/>
                  </a:lnTo>
                  <a:lnTo>
                    <a:pt x="8174" y="26257"/>
                  </a:lnTo>
                  <a:lnTo>
                    <a:pt x="8308" y="25890"/>
                  </a:lnTo>
                  <a:lnTo>
                    <a:pt x="8441" y="25556"/>
                  </a:lnTo>
                  <a:lnTo>
                    <a:pt x="8708" y="25023"/>
                  </a:lnTo>
                  <a:lnTo>
                    <a:pt x="9042" y="24556"/>
                  </a:lnTo>
                  <a:lnTo>
                    <a:pt x="9709" y="23588"/>
                  </a:lnTo>
                  <a:lnTo>
                    <a:pt x="10176" y="22954"/>
                  </a:lnTo>
                  <a:lnTo>
                    <a:pt x="10610" y="22254"/>
                  </a:lnTo>
                  <a:lnTo>
                    <a:pt x="11010" y="21553"/>
                  </a:lnTo>
                  <a:lnTo>
                    <a:pt x="11377" y="20852"/>
                  </a:lnTo>
                  <a:lnTo>
                    <a:pt x="11744" y="20118"/>
                  </a:lnTo>
                  <a:lnTo>
                    <a:pt x="12044" y="19384"/>
                  </a:lnTo>
                  <a:lnTo>
                    <a:pt x="12345" y="18617"/>
                  </a:lnTo>
                  <a:lnTo>
                    <a:pt x="12611" y="17850"/>
                  </a:lnTo>
                  <a:lnTo>
                    <a:pt x="12878" y="17082"/>
                  </a:lnTo>
                  <a:lnTo>
                    <a:pt x="13079" y="16315"/>
                  </a:lnTo>
                  <a:lnTo>
                    <a:pt x="13279" y="15514"/>
                  </a:lnTo>
                  <a:lnTo>
                    <a:pt x="13445" y="14714"/>
                  </a:lnTo>
                  <a:lnTo>
                    <a:pt x="13579" y="13913"/>
                  </a:lnTo>
                  <a:lnTo>
                    <a:pt x="13712" y="13112"/>
                  </a:lnTo>
                  <a:lnTo>
                    <a:pt x="13812" y="12311"/>
                  </a:lnTo>
                  <a:lnTo>
                    <a:pt x="13913" y="11511"/>
                  </a:lnTo>
                  <a:lnTo>
                    <a:pt x="13979" y="10477"/>
                  </a:lnTo>
                  <a:lnTo>
                    <a:pt x="14013" y="9442"/>
                  </a:lnTo>
                  <a:lnTo>
                    <a:pt x="13979" y="8441"/>
                  </a:lnTo>
                  <a:lnTo>
                    <a:pt x="13913" y="7407"/>
                  </a:lnTo>
                  <a:lnTo>
                    <a:pt x="13846" y="6907"/>
                  </a:lnTo>
                  <a:lnTo>
                    <a:pt x="13746" y="6406"/>
                  </a:lnTo>
                  <a:lnTo>
                    <a:pt x="13646" y="5906"/>
                  </a:lnTo>
                  <a:lnTo>
                    <a:pt x="13512" y="5439"/>
                  </a:lnTo>
                  <a:lnTo>
                    <a:pt x="13345" y="4938"/>
                  </a:lnTo>
                  <a:lnTo>
                    <a:pt x="13179" y="4471"/>
                  </a:lnTo>
                  <a:lnTo>
                    <a:pt x="12945" y="4004"/>
                  </a:lnTo>
                  <a:lnTo>
                    <a:pt x="12712" y="3571"/>
                  </a:lnTo>
                  <a:lnTo>
                    <a:pt x="12478" y="3137"/>
                  </a:lnTo>
                  <a:lnTo>
                    <a:pt x="12178" y="2703"/>
                  </a:lnTo>
                  <a:lnTo>
                    <a:pt x="11844" y="2303"/>
                  </a:lnTo>
                  <a:lnTo>
                    <a:pt x="11477" y="1936"/>
                  </a:lnTo>
                  <a:lnTo>
                    <a:pt x="11110" y="1569"/>
                  </a:lnTo>
                  <a:lnTo>
                    <a:pt x="10710" y="1268"/>
                  </a:lnTo>
                  <a:lnTo>
                    <a:pt x="10276" y="968"/>
                  </a:lnTo>
                  <a:lnTo>
                    <a:pt x="9842" y="701"/>
                  </a:lnTo>
                  <a:lnTo>
                    <a:pt x="9375" y="468"/>
                  </a:lnTo>
                  <a:lnTo>
                    <a:pt x="8908" y="301"/>
                  </a:lnTo>
                  <a:lnTo>
                    <a:pt x="8441" y="168"/>
                  </a:lnTo>
                  <a:lnTo>
                    <a:pt x="7941" y="34"/>
                  </a:lnTo>
                  <a:lnTo>
                    <a:pt x="74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60"/>
            <p:cNvSpPr/>
            <p:nvPr/>
          </p:nvSpPr>
          <p:spPr>
            <a:xfrm>
              <a:off x="354050" y="3063900"/>
              <a:ext cx="350325" cy="956700"/>
            </a:xfrm>
            <a:custGeom>
              <a:avLst/>
              <a:gdLst/>
              <a:ahLst/>
              <a:cxnLst/>
              <a:rect l="l" t="t" r="r" b="b"/>
              <a:pathLst>
                <a:path w="14013" h="38268" fill="none" extrusionOk="0">
                  <a:moveTo>
                    <a:pt x="3870" y="37700"/>
                  </a:moveTo>
                  <a:lnTo>
                    <a:pt x="3870" y="37700"/>
                  </a:lnTo>
                  <a:lnTo>
                    <a:pt x="4371" y="29760"/>
                  </a:lnTo>
                  <a:lnTo>
                    <a:pt x="4371" y="29760"/>
                  </a:lnTo>
                  <a:lnTo>
                    <a:pt x="4438" y="29026"/>
                  </a:lnTo>
                  <a:lnTo>
                    <a:pt x="4438" y="28292"/>
                  </a:lnTo>
                  <a:lnTo>
                    <a:pt x="4438" y="27558"/>
                  </a:lnTo>
                  <a:lnTo>
                    <a:pt x="4371" y="26824"/>
                  </a:lnTo>
                  <a:lnTo>
                    <a:pt x="4371" y="26824"/>
                  </a:lnTo>
                  <a:lnTo>
                    <a:pt x="4271" y="26390"/>
                  </a:lnTo>
                  <a:lnTo>
                    <a:pt x="4171" y="25990"/>
                  </a:lnTo>
                  <a:lnTo>
                    <a:pt x="3904" y="25156"/>
                  </a:lnTo>
                  <a:lnTo>
                    <a:pt x="3604" y="24322"/>
                  </a:lnTo>
                  <a:lnTo>
                    <a:pt x="3270" y="23521"/>
                  </a:lnTo>
                  <a:lnTo>
                    <a:pt x="3270" y="23521"/>
                  </a:lnTo>
                  <a:lnTo>
                    <a:pt x="2736" y="22087"/>
                  </a:lnTo>
                  <a:lnTo>
                    <a:pt x="2236" y="20652"/>
                  </a:lnTo>
                  <a:lnTo>
                    <a:pt x="1769" y="19184"/>
                  </a:lnTo>
                  <a:lnTo>
                    <a:pt x="1368" y="17716"/>
                  </a:lnTo>
                  <a:lnTo>
                    <a:pt x="1001" y="16248"/>
                  </a:lnTo>
                  <a:lnTo>
                    <a:pt x="701" y="14747"/>
                  </a:lnTo>
                  <a:lnTo>
                    <a:pt x="434" y="13246"/>
                  </a:lnTo>
                  <a:lnTo>
                    <a:pt x="201" y="11744"/>
                  </a:lnTo>
                  <a:lnTo>
                    <a:pt x="201" y="11744"/>
                  </a:lnTo>
                  <a:lnTo>
                    <a:pt x="67" y="10510"/>
                  </a:lnTo>
                  <a:lnTo>
                    <a:pt x="34" y="9909"/>
                  </a:lnTo>
                  <a:lnTo>
                    <a:pt x="0" y="9275"/>
                  </a:lnTo>
                  <a:lnTo>
                    <a:pt x="0" y="8675"/>
                  </a:lnTo>
                  <a:lnTo>
                    <a:pt x="34" y="8074"/>
                  </a:lnTo>
                  <a:lnTo>
                    <a:pt x="100" y="7441"/>
                  </a:lnTo>
                  <a:lnTo>
                    <a:pt x="201" y="6840"/>
                  </a:lnTo>
                  <a:lnTo>
                    <a:pt x="201" y="6840"/>
                  </a:lnTo>
                  <a:lnTo>
                    <a:pt x="401" y="6106"/>
                  </a:lnTo>
                  <a:lnTo>
                    <a:pt x="634" y="5372"/>
                  </a:lnTo>
                  <a:lnTo>
                    <a:pt x="935" y="4705"/>
                  </a:lnTo>
                  <a:lnTo>
                    <a:pt x="1302" y="4004"/>
                  </a:lnTo>
                  <a:lnTo>
                    <a:pt x="1735" y="3370"/>
                  </a:lnTo>
                  <a:lnTo>
                    <a:pt x="2202" y="2770"/>
                  </a:lnTo>
                  <a:lnTo>
                    <a:pt x="2703" y="2203"/>
                  </a:lnTo>
                  <a:lnTo>
                    <a:pt x="3237" y="1669"/>
                  </a:lnTo>
                  <a:lnTo>
                    <a:pt x="3237" y="1669"/>
                  </a:lnTo>
                  <a:lnTo>
                    <a:pt x="3870" y="1168"/>
                  </a:lnTo>
                  <a:lnTo>
                    <a:pt x="4204" y="935"/>
                  </a:lnTo>
                  <a:lnTo>
                    <a:pt x="4538" y="735"/>
                  </a:lnTo>
                  <a:lnTo>
                    <a:pt x="4871" y="535"/>
                  </a:lnTo>
                  <a:lnTo>
                    <a:pt x="5238" y="368"/>
                  </a:lnTo>
                  <a:lnTo>
                    <a:pt x="5605" y="234"/>
                  </a:lnTo>
                  <a:lnTo>
                    <a:pt x="5972" y="134"/>
                  </a:lnTo>
                  <a:lnTo>
                    <a:pt x="5972" y="134"/>
                  </a:lnTo>
                  <a:lnTo>
                    <a:pt x="6473" y="34"/>
                  </a:lnTo>
                  <a:lnTo>
                    <a:pt x="6973" y="1"/>
                  </a:lnTo>
                  <a:lnTo>
                    <a:pt x="7474" y="1"/>
                  </a:lnTo>
                  <a:lnTo>
                    <a:pt x="7941" y="34"/>
                  </a:lnTo>
                  <a:lnTo>
                    <a:pt x="8441" y="168"/>
                  </a:lnTo>
                  <a:lnTo>
                    <a:pt x="8908" y="301"/>
                  </a:lnTo>
                  <a:lnTo>
                    <a:pt x="9375" y="468"/>
                  </a:lnTo>
                  <a:lnTo>
                    <a:pt x="9842" y="701"/>
                  </a:lnTo>
                  <a:lnTo>
                    <a:pt x="10276" y="968"/>
                  </a:lnTo>
                  <a:lnTo>
                    <a:pt x="10710" y="1268"/>
                  </a:lnTo>
                  <a:lnTo>
                    <a:pt x="11110" y="1569"/>
                  </a:lnTo>
                  <a:lnTo>
                    <a:pt x="11477" y="1936"/>
                  </a:lnTo>
                  <a:lnTo>
                    <a:pt x="11844" y="2303"/>
                  </a:lnTo>
                  <a:lnTo>
                    <a:pt x="12178" y="2703"/>
                  </a:lnTo>
                  <a:lnTo>
                    <a:pt x="12478" y="3137"/>
                  </a:lnTo>
                  <a:lnTo>
                    <a:pt x="12712" y="3571"/>
                  </a:lnTo>
                  <a:lnTo>
                    <a:pt x="12712" y="3571"/>
                  </a:lnTo>
                  <a:lnTo>
                    <a:pt x="12945" y="4004"/>
                  </a:lnTo>
                  <a:lnTo>
                    <a:pt x="13179" y="4471"/>
                  </a:lnTo>
                  <a:lnTo>
                    <a:pt x="13345" y="4938"/>
                  </a:lnTo>
                  <a:lnTo>
                    <a:pt x="13512" y="5439"/>
                  </a:lnTo>
                  <a:lnTo>
                    <a:pt x="13646" y="5906"/>
                  </a:lnTo>
                  <a:lnTo>
                    <a:pt x="13746" y="6406"/>
                  </a:lnTo>
                  <a:lnTo>
                    <a:pt x="13846" y="6907"/>
                  </a:lnTo>
                  <a:lnTo>
                    <a:pt x="13913" y="7407"/>
                  </a:lnTo>
                  <a:lnTo>
                    <a:pt x="13979" y="8441"/>
                  </a:lnTo>
                  <a:lnTo>
                    <a:pt x="14013" y="9442"/>
                  </a:lnTo>
                  <a:lnTo>
                    <a:pt x="13979" y="10477"/>
                  </a:lnTo>
                  <a:lnTo>
                    <a:pt x="13913" y="11511"/>
                  </a:lnTo>
                  <a:lnTo>
                    <a:pt x="13913" y="11511"/>
                  </a:lnTo>
                  <a:lnTo>
                    <a:pt x="13812" y="12311"/>
                  </a:lnTo>
                  <a:lnTo>
                    <a:pt x="13712" y="13112"/>
                  </a:lnTo>
                  <a:lnTo>
                    <a:pt x="13579" y="13913"/>
                  </a:lnTo>
                  <a:lnTo>
                    <a:pt x="13445" y="14714"/>
                  </a:lnTo>
                  <a:lnTo>
                    <a:pt x="13279" y="15514"/>
                  </a:lnTo>
                  <a:lnTo>
                    <a:pt x="13079" y="16315"/>
                  </a:lnTo>
                  <a:lnTo>
                    <a:pt x="12878" y="17082"/>
                  </a:lnTo>
                  <a:lnTo>
                    <a:pt x="12611" y="17850"/>
                  </a:lnTo>
                  <a:lnTo>
                    <a:pt x="12345" y="18617"/>
                  </a:lnTo>
                  <a:lnTo>
                    <a:pt x="12044" y="19384"/>
                  </a:lnTo>
                  <a:lnTo>
                    <a:pt x="11744" y="20118"/>
                  </a:lnTo>
                  <a:lnTo>
                    <a:pt x="11377" y="20852"/>
                  </a:lnTo>
                  <a:lnTo>
                    <a:pt x="11010" y="21553"/>
                  </a:lnTo>
                  <a:lnTo>
                    <a:pt x="10610" y="22254"/>
                  </a:lnTo>
                  <a:lnTo>
                    <a:pt x="10176" y="22954"/>
                  </a:lnTo>
                  <a:lnTo>
                    <a:pt x="9709" y="23588"/>
                  </a:lnTo>
                  <a:lnTo>
                    <a:pt x="9709" y="23588"/>
                  </a:lnTo>
                  <a:lnTo>
                    <a:pt x="9042" y="24556"/>
                  </a:lnTo>
                  <a:lnTo>
                    <a:pt x="8708" y="25023"/>
                  </a:lnTo>
                  <a:lnTo>
                    <a:pt x="8441" y="25556"/>
                  </a:lnTo>
                  <a:lnTo>
                    <a:pt x="8441" y="25556"/>
                  </a:lnTo>
                  <a:lnTo>
                    <a:pt x="8308" y="25890"/>
                  </a:lnTo>
                  <a:lnTo>
                    <a:pt x="8174" y="26257"/>
                  </a:lnTo>
                  <a:lnTo>
                    <a:pt x="8107" y="26591"/>
                  </a:lnTo>
                  <a:lnTo>
                    <a:pt x="8041" y="26958"/>
                  </a:lnTo>
                  <a:lnTo>
                    <a:pt x="7941" y="27725"/>
                  </a:lnTo>
                  <a:lnTo>
                    <a:pt x="7874" y="28459"/>
                  </a:lnTo>
                  <a:lnTo>
                    <a:pt x="7874" y="28459"/>
                  </a:lnTo>
                  <a:lnTo>
                    <a:pt x="7707" y="30894"/>
                  </a:lnTo>
                  <a:lnTo>
                    <a:pt x="7574" y="33363"/>
                  </a:lnTo>
                  <a:lnTo>
                    <a:pt x="7474" y="35832"/>
                  </a:lnTo>
                  <a:lnTo>
                    <a:pt x="7407" y="3826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60"/>
            <p:cNvSpPr/>
            <p:nvPr/>
          </p:nvSpPr>
          <p:spPr>
            <a:xfrm>
              <a:off x="294000" y="2956300"/>
              <a:ext cx="485450" cy="1065125"/>
            </a:xfrm>
            <a:custGeom>
              <a:avLst/>
              <a:gdLst/>
              <a:ahLst/>
              <a:cxnLst/>
              <a:rect l="l" t="t" r="r" b="b"/>
              <a:pathLst>
                <a:path w="19418" h="42605" extrusionOk="0">
                  <a:moveTo>
                    <a:pt x="8708" y="1"/>
                  </a:moveTo>
                  <a:lnTo>
                    <a:pt x="8174" y="68"/>
                  </a:lnTo>
                  <a:lnTo>
                    <a:pt x="7674" y="168"/>
                  </a:lnTo>
                  <a:lnTo>
                    <a:pt x="7140" y="335"/>
                  </a:lnTo>
                  <a:lnTo>
                    <a:pt x="6639" y="501"/>
                  </a:lnTo>
                  <a:lnTo>
                    <a:pt x="6172" y="702"/>
                  </a:lnTo>
                  <a:lnTo>
                    <a:pt x="5705" y="935"/>
                  </a:lnTo>
                  <a:lnTo>
                    <a:pt x="5238" y="1235"/>
                  </a:lnTo>
                  <a:lnTo>
                    <a:pt x="4771" y="1536"/>
                  </a:lnTo>
                  <a:lnTo>
                    <a:pt x="4337" y="1903"/>
                  </a:lnTo>
                  <a:lnTo>
                    <a:pt x="3904" y="2270"/>
                  </a:lnTo>
                  <a:lnTo>
                    <a:pt x="3503" y="2670"/>
                  </a:lnTo>
                  <a:lnTo>
                    <a:pt x="3136" y="3104"/>
                  </a:lnTo>
                  <a:lnTo>
                    <a:pt x="2769" y="3537"/>
                  </a:lnTo>
                  <a:lnTo>
                    <a:pt x="2436" y="4004"/>
                  </a:lnTo>
                  <a:lnTo>
                    <a:pt x="2135" y="4472"/>
                  </a:lnTo>
                  <a:lnTo>
                    <a:pt x="1869" y="4972"/>
                  </a:lnTo>
                  <a:lnTo>
                    <a:pt x="1602" y="5472"/>
                  </a:lnTo>
                  <a:lnTo>
                    <a:pt x="1368" y="6006"/>
                  </a:lnTo>
                  <a:lnTo>
                    <a:pt x="1135" y="6507"/>
                  </a:lnTo>
                  <a:lnTo>
                    <a:pt x="934" y="7040"/>
                  </a:lnTo>
                  <a:lnTo>
                    <a:pt x="768" y="7574"/>
                  </a:lnTo>
                  <a:lnTo>
                    <a:pt x="601" y="8141"/>
                  </a:lnTo>
                  <a:lnTo>
                    <a:pt x="467" y="8675"/>
                  </a:lnTo>
                  <a:lnTo>
                    <a:pt x="334" y="9309"/>
                  </a:lnTo>
                  <a:lnTo>
                    <a:pt x="234" y="9943"/>
                  </a:lnTo>
                  <a:lnTo>
                    <a:pt x="134" y="10544"/>
                  </a:lnTo>
                  <a:lnTo>
                    <a:pt x="67" y="11177"/>
                  </a:lnTo>
                  <a:lnTo>
                    <a:pt x="34" y="11811"/>
                  </a:lnTo>
                  <a:lnTo>
                    <a:pt x="0" y="12445"/>
                  </a:lnTo>
                  <a:lnTo>
                    <a:pt x="34" y="13713"/>
                  </a:lnTo>
                  <a:lnTo>
                    <a:pt x="100" y="14981"/>
                  </a:lnTo>
                  <a:lnTo>
                    <a:pt x="267" y="16248"/>
                  </a:lnTo>
                  <a:lnTo>
                    <a:pt x="467" y="17483"/>
                  </a:lnTo>
                  <a:lnTo>
                    <a:pt x="734" y="18751"/>
                  </a:lnTo>
                  <a:lnTo>
                    <a:pt x="1035" y="20052"/>
                  </a:lnTo>
                  <a:lnTo>
                    <a:pt x="1402" y="21386"/>
                  </a:lnTo>
                  <a:lnTo>
                    <a:pt x="1769" y="22687"/>
                  </a:lnTo>
                  <a:lnTo>
                    <a:pt x="2169" y="23989"/>
                  </a:lnTo>
                  <a:lnTo>
                    <a:pt x="2536" y="25190"/>
                  </a:lnTo>
                  <a:lnTo>
                    <a:pt x="2970" y="26357"/>
                  </a:lnTo>
                  <a:lnTo>
                    <a:pt x="3203" y="26924"/>
                  </a:lnTo>
                  <a:lnTo>
                    <a:pt x="3470" y="27492"/>
                  </a:lnTo>
                  <a:lnTo>
                    <a:pt x="3770" y="28025"/>
                  </a:lnTo>
                  <a:lnTo>
                    <a:pt x="4071" y="28559"/>
                  </a:lnTo>
                  <a:lnTo>
                    <a:pt x="4804" y="29627"/>
                  </a:lnTo>
                  <a:lnTo>
                    <a:pt x="5105" y="30194"/>
                  </a:lnTo>
                  <a:lnTo>
                    <a:pt x="5238" y="30461"/>
                  </a:lnTo>
                  <a:lnTo>
                    <a:pt x="5338" y="30795"/>
                  </a:lnTo>
                  <a:lnTo>
                    <a:pt x="5405" y="31095"/>
                  </a:lnTo>
                  <a:lnTo>
                    <a:pt x="5472" y="31428"/>
                  </a:lnTo>
                  <a:lnTo>
                    <a:pt x="5505" y="32096"/>
                  </a:lnTo>
                  <a:lnTo>
                    <a:pt x="5505" y="32763"/>
                  </a:lnTo>
                  <a:lnTo>
                    <a:pt x="5472" y="33430"/>
                  </a:lnTo>
                  <a:lnTo>
                    <a:pt x="5438" y="39135"/>
                  </a:lnTo>
                  <a:lnTo>
                    <a:pt x="5405" y="41904"/>
                  </a:lnTo>
                  <a:lnTo>
                    <a:pt x="5405" y="42004"/>
                  </a:lnTo>
                  <a:lnTo>
                    <a:pt x="5472" y="42071"/>
                  </a:lnTo>
                  <a:lnTo>
                    <a:pt x="5538" y="42104"/>
                  </a:lnTo>
                  <a:lnTo>
                    <a:pt x="5639" y="42138"/>
                  </a:lnTo>
                  <a:lnTo>
                    <a:pt x="5705" y="42104"/>
                  </a:lnTo>
                  <a:lnTo>
                    <a:pt x="5772" y="42071"/>
                  </a:lnTo>
                  <a:lnTo>
                    <a:pt x="5839" y="42004"/>
                  </a:lnTo>
                  <a:lnTo>
                    <a:pt x="5872" y="41904"/>
                  </a:lnTo>
                  <a:lnTo>
                    <a:pt x="5905" y="36299"/>
                  </a:lnTo>
                  <a:lnTo>
                    <a:pt x="5939" y="33530"/>
                  </a:lnTo>
                  <a:lnTo>
                    <a:pt x="5939" y="32229"/>
                  </a:lnTo>
                  <a:lnTo>
                    <a:pt x="5939" y="31595"/>
                  </a:lnTo>
                  <a:lnTo>
                    <a:pt x="5839" y="30961"/>
                  </a:lnTo>
                  <a:lnTo>
                    <a:pt x="5772" y="30661"/>
                  </a:lnTo>
                  <a:lnTo>
                    <a:pt x="5672" y="30394"/>
                  </a:lnTo>
                  <a:lnTo>
                    <a:pt x="5572" y="30127"/>
                  </a:lnTo>
                  <a:lnTo>
                    <a:pt x="5438" y="29860"/>
                  </a:lnTo>
                  <a:lnTo>
                    <a:pt x="5138" y="29327"/>
                  </a:lnTo>
                  <a:lnTo>
                    <a:pt x="4804" y="28826"/>
                  </a:lnTo>
                  <a:lnTo>
                    <a:pt x="4471" y="28326"/>
                  </a:lnTo>
                  <a:lnTo>
                    <a:pt x="4171" y="27792"/>
                  </a:lnTo>
                  <a:lnTo>
                    <a:pt x="3904" y="27258"/>
                  </a:lnTo>
                  <a:lnTo>
                    <a:pt x="3637" y="26724"/>
                  </a:lnTo>
                  <a:lnTo>
                    <a:pt x="3370" y="26124"/>
                  </a:lnTo>
                  <a:lnTo>
                    <a:pt x="3170" y="25523"/>
                  </a:lnTo>
                  <a:lnTo>
                    <a:pt x="2736" y="24322"/>
                  </a:lnTo>
                  <a:lnTo>
                    <a:pt x="2369" y="23121"/>
                  </a:lnTo>
                  <a:lnTo>
                    <a:pt x="2002" y="21920"/>
                  </a:lnTo>
                  <a:lnTo>
                    <a:pt x="1668" y="20652"/>
                  </a:lnTo>
                  <a:lnTo>
                    <a:pt x="1335" y="19385"/>
                  </a:lnTo>
                  <a:lnTo>
                    <a:pt x="1068" y="18117"/>
                  </a:lnTo>
                  <a:lnTo>
                    <a:pt x="801" y="16816"/>
                  </a:lnTo>
                  <a:lnTo>
                    <a:pt x="634" y="15548"/>
                  </a:lnTo>
                  <a:lnTo>
                    <a:pt x="501" y="14247"/>
                  </a:lnTo>
                  <a:lnTo>
                    <a:pt x="467" y="12946"/>
                  </a:lnTo>
                  <a:lnTo>
                    <a:pt x="467" y="12278"/>
                  </a:lnTo>
                  <a:lnTo>
                    <a:pt x="501" y="11611"/>
                  </a:lnTo>
                  <a:lnTo>
                    <a:pt x="601" y="10477"/>
                  </a:lnTo>
                  <a:lnTo>
                    <a:pt x="701" y="9876"/>
                  </a:lnTo>
                  <a:lnTo>
                    <a:pt x="801" y="9309"/>
                  </a:lnTo>
                  <a:lnTo>
                    <a:pt x="934" y="8742"/>
                  </a:lnTo>
                  <a:lnTo>
                    <a:pt x="1068" y="8175"/>
                  </a:lnTo>
                  <a:lnTo>
                    <a:pt x="1235" y="7608"/>
                  </a:lnTo>
                  <a:lnTo>
                    <a:pt x="1435" y="7040"/>
                  </a:lnTo>
                  <a:lnTo>
                    <a:pt x="1635" y="6507"/>
                  </a:lnTo>
                  <a:lnTo>
                    <a:pt x="1869" y="5973"/>
                  </a:lnTo>
                  <a:lnTo>
                    <a:pt x="2135" y="5439"/>
                  </a:lnTo>
                  <a:lnTo>
                    <a:pt x="2402" y="4939"/>
                  </a:lnTo>
                  <a:lnTo>
                    <a:pt x="2703" y="4438"/>
                  </a:lnTo>
                  <a:lnTo>
                    <a:pt x="3036" y="3938"/>
                  </a:lnTo>
                  <a:lnTo>
                    <a:pt x="3403" y="3471"/>
                  </a:lnTo>
                  <a:lnTo>
                    <a:pt x="3804" y="3037"/>
                  </a:lnTo>
                  <a:lnTo>
                    <a:pt x="4171" y="2670"/>
                  </a:lnTo>
                  <a:lnTo>
                    <a:pt x="4571" y="2303"/>
                  </a:lnTo>
                  <a:lnTo>
                    <a:pt x="4971" y="1969"/>
                  </a:lnTo>
                  <a:lnTo>
                    <a:pt x="5405" y="1669"/>
                  </a:lnTo>
                  <a:lnTo>
                    <a:pt x="5839" y="1402"/>
                  </a:lnTo>
                  <a:lnTo>
                    <a:pt x="6306" y="1135"/>
                  </a:lnTo>
                  <a:lnTo>
                    <a:pt x="6773" y="935"/>
                  </a:lnTo>
                  <a:lnTo>
                    <a:pt x="7273" y="768"/>
                  </a:lnTo>
                  <a:lnTo>
                    <a:pt x="7807" y="601"/>
                  </a:lnTo>
                  <a:lnTo>
                    <a:pt x="8374" y="535"/>
                  </a:lnTo>
                  <a:lnTo>
                    <a:pt x="8908" y="468"/>
                  </a:lnTo>
                  <a:lnTo>
                    <a:pt x="9475" y="468"/>
                  </a:lnTo>
                  <a:lnTo>
                    <a:pt x="10009" y="501"/>
                  </a:lnTo>
                  <a:lnTo>
                    <a:pt x="10576" y="601"/>
                  </a:lnTo>
                  <a:lnTo>
                    <a:pt x="11110" y="735"/>
                  </a:lnTo>
                  <a:lnTo>
                    <a:pt x="11644" y="868"/>
                  </a:lnTo>
                  <a:lnTo>
                    <a:pt x="12211" y="1102"/>
                  </a:lnTo>
                  <a:lnTo>
                    <a:pt x="12711" y="1335"/>
                  </a:lnTo>
                  <a:lnTo>
                    <a:pt x="13212" y="1636"/>
                  </a:lnTo>
                  <a:lnTo>
                    <a:pt x="13712" y="1936"/>
                  </a:lnTo>
                  <a:lnTo>
                    <a:pt x="14179" y="2303"/>
                  </a:lnTo>
                  <a:lnTo>
                    <a:pt x="14613" y="2670"/>
                  </a:lnTo>
                  <a:lnTo>
                    <a:pt x="15013" y="3070"/>
                  </a:lnTo>
                  <a:lnTo>
                    <a:pt x="15414" y="3471"/>
                  </a:lnTo>
                  <a:lnTo>
                    <a:pt x="15781" y="3904"/>
                  </a:lnTo>
                  <a:lnTo>
                    <a:pt x="16114" y="4371"/>
                  </a:lnTo>
                  <a:lnTo>
                    <a:pt x="16448" y="4872"/>
                  </a:lnTo>
                  <a:lnTo>
                    <a:pt x="16748" y="5339"/>
                  </a:lnTo>
                  <a:lnTo>
                    <a:pt x="17049" y="5873"/>
                  </a:lnTo>
                  <a:lnTo>
                    <a:pt x="17282" y="6373"/>
                  </a:lnTo>
                  <a:lnTo>
                    <a:pt x="17549" y="6907"/>
                  </a:lnTo>
                  <a:lnTo>
                    <a:pt x="17749" y="7441"/>
                  </a:lnTo>
                  <a:lnTo>
                    <a:pt x="18083" y="8408"/>
                  </a:lnTo>
                  <a:lnTo>
                    <a:pt x="18383" y="9376"/>
                  </a:lnTo>
                  <a:lnTo>
                    <a:pt x="18617" y="10377"/>
                  </a:lnTo>
                  <a:lnTo>
                    <a:pt x="18783" y="11378"/>
                  </a:lnTo>
                  <a:lnTo>
                    <a:pt x="18883" y="12412"/>
                  </a:lnTo>
                  <a:lnTo>
                    <a:pt x="18950" y="13413"/>
                  </a:lnTo>
                  <a:lnTo>
                    <a:pt x="18950" y="14447"/>
                  </a:lnTo>
                  <a:lnTo>
                    <a:pt x="18917" y="15448"/>
                  </a:lnTo>
                  <a:lnTo>
                    <a:pt x="18817" y="16482"/>
                  </a:lnTo>
                  <a:lnTo>
                    <a:pt x="18650" y="17483"/>
                  </a:lnTo>
                  <a:lnTo>
                    <a:pt x="18450" y="18484"/>
                  </a:lnTo>
                  <a:lnTo>
                    <a:pt x="18183" y="19485"/>
                  </a:lnTo>
                  <a:lnTo>
                    <a:pt x="17883" y="20452"/>
                  </a:lnTo>
                  <a:lnTo>
                    <a:pt x="17549" y="21420"/>
                  </a:lnTo>
                  <a:lnTo>
                    <a:pt x="17149" y="22354"/>
                  </a:lnTo>
                  <a:lnTo>
                    <a:pt x="16682" y="23288"/>
                  </a:lnTo>
                  <a:lnTo>
                    <a:pt x="16214" y="24155"/>
                  </a:lnTo>
                  <a:lnTo>
                    <a:pt x="15681" y="25023"/>
                  </a:lnTo>
                  <a:lnTo>
                    <a:pt x="15114" y="25824"/>
                  </a:lnTo>
                  <a:lnTo>
                    <a:pt x="14480" y="26624"/>
                  </a:lnTo>
                  <a:lnTo>
                    <a:pt x="13846" y="27392"/>
                  </a:lnTo>
                  <a:lnTo>
                    <a:pt x="13145" y="28126"/>
                  </a:lnTo>
                  <a:lnTo>
                    <a:pt x="12411" y="28793"/>
                  </a:lnTo>
                  <a:lnTo>
                    <a:pt x="11644" y="29460"/>
                  </a:lnTo>
                  <a:lnTo>
                    <a:pt x="11410" y="29627"/>
                  </a:lnTo>
                  <a:lnTo>
                    <a:pt x="11210" y="29827"/>
                  </a:lnTo>
                  <a:lnTo>
                    <a:pt x="11043" y="30027"/>
                  </a:lnTo>
                  <a:lnTo>
                    <a:pt x="10910" y="30261"/>
                  </a:lnTo>
                  <a:lnTo>
                    <a:pt x="10843" y="30528"/>
                  </a:lnTo>
                  <a:lnTo>
                    <a:pt x="10810" y="30795"/>
                  </a:lnTo>
                  <a:lnTo>
                    <a:pt x="10776" y="31328"/>
                  </a:lnTo>
                  <a:lnTo>
                    <a:pt x="10676" y="34097"/>
                  </a:lnTo>
                  <a:lnTo>
                    <a:pt x="10509" y="39636"/>
                  </a:lnTo>
                  <a:lnTo>
                    <a:pt x="10443" y="42371"/>
                  </a:lnTo>
                  <a:lnTo>
                    <a:pt x="10443" y="42471"/>
                  </a:lnTo>
                  <a:lnTo>
                    <a:pt x="10509" y="42538"/>
                  </a:lnTo>
                  <a:lnTo>
                    <a:pt x="10576" y="42572"/>
                  </a:lnTo>
                  <a:lnTo>
                    <a:pt x="10643" y="42605"/>
                  </a:lnTo>
                  <a:lnTo>
                    <a:pt x="10743" y="42572"/>
                  </a:lnTo>
                  <a:lnTo>
                    <a:pt x="10810" y="42538"/>
                  </a:lnTo>
                  <a:lnTo>
                    <a:pt x="10876" y="42471"/>
                  </a:lnTo>
                  <a:lnTo>
                    <a:pt x="10876" y="42371"/>
                  </a:lnTo>
                  <a:lnTo>
                    <a:pt x="11043" y="36700"/>
                  </a:lnTo>
                  <a:lnTo>
                    <a:pt x="11143" y="33864"/>
                  </a:lnTo>
                  <a:lnTo>
                    <a:pt x="11243" y="31028"/>
                  </a:lnTo>
                  <a:lnTo>
                    <a:pt x="11277" y="30694"/>
                  </a:lnTo>
                  <a:lnTo>
                    <a:pt x="11377" y="30428"/>
                  </a:lnTo>
                  <a:lnTo>
                    <a:pt x="11510" y="30194"/>
                  </a:lnTo>
                  <a:lnTo>
                    <a:pt x="11744" y="29960"/>
                  </a:lnTo>
                  <a:lnTo>
                    <a:pt x="12611" y="29260"/>
                  </a:lnTo>
                  <a:lnTo>
                    <a:pt x="13379" y="28526"/>
                  </a:lnTo>
                  <a:lnTo>
                    <a:pt x="14113" y="27792"/>
                  </a:lnTo>
                  <a:lnTo>
                    <a:pt x="14780" y="27025"/>
                  </a:lnTo>
                  <a:lnTo>
                    <a:pt x="15414" y="26224"/>
                  </a:lnTo>
                  <a:lnTo>
                    <a:pt x="15981" y="25390"/>
                  </a:lnTo>
                  <a:lnTo>
                    <a:pt x="16515" y="24522"/>
                  </a:lnTo>
                  <a:lnTo>
                    <a:pt x="17015" y="23622"/>
                  </a:lnTo>
                  <a:lnTo>
                    <a:pt x="17482" y="22721"/>
                  </a:lnTo>
                  <a:lnTo>
                    <a:pt x="17883" y="21787"/>
                  </a:lnTo>
                  <a:lnTo>
                    <a:pt x="18250" y="20819"/>
                  </a:lnTo>
                  <a:lnTo>
                    <a:pt x="18583" y="19852"/>
                  </a:lnTo>
                  <a:lnTo>
                    <a:pt x="18850" y="18851"/>
                  </a:lnTo>
                  <a:lnTo>
                    <a:pt x="19050" y="17850"/>
                  </a:lnTo>
                  <a:lnTo>
                    <a:pt x="19217" y="16816"/>
                  </a:lnTo>
                  <a:lnTo>
                    <a:pt x="19351" y="15815"/>
                  </a:lnTo>
                  <a:lnTo>
                    <a:pt x="19417" y="14781"/>
                  </a:lnTo>
                  <a:lnTo>
                    <a:pt x="19417" y="13746"/>
                  </a:lnTo>
                  <a:lnTo>
                    <a:pt x="19384" y="12745"/>
                  </a:lnTo>
                  <a:lnTo>
                    <a:pt x="19284" y="11711"/>
                  </a:lnTo>
                  <a:lnTo>
                    <a:pt x="19117" y="10710"/>
                  </a:lnTo>
                  <a:lnTo>
                    <a:pt x="18917" y="9709"/>
                  </a:lnTo>
                  <a:lnTo>
                    <a:pt x="18650" y="8709"/>
                  </a:lnTo>
                  <a:lnTo>
                    <a:pt x="18316" y="7608"/>
                  </a:lnTo>
                  <a:lnTo>
                    <a:pt x="17883" y="6540"/>
                  </a:lnTo>
                  <a:lnTo>
                    <a:pt x="17649" y="6040"/>
                  </a:lnTo>
                  <a:lnTo>
                    <a:pt x="17382" y="5539"/>
                  </a:lnTo>
                  <a:lnTo>
                    <a:pt x="17115" y="5039"/>
                  </a:lnTo>
                  <a:lnTo>
                    <a:pt x="16782" y="4538"/>
                  </a:lnTo>
                  <a:lnTo>
                    <a:pt x="16481" y="4071"/>
                  </a:lnTo>
                  <a:lnTo>
                    <a:pt x="16148" y="3604"/>
                  </a:lnTo>
                  <a:lnTo>
                    <a:pt x="15781" y="3170"/>
                  </a:lnTo>
                  <a:lnTo>
                    <a:pt x="15380" y="2770"/>
                  </a:lnTo>
                  <a:lnTo>
                    <a:pt x="14980" y="2370"/>
                  </a:lnTo>
                  <a:lnTo>
                    <a:pt x="14546" y="2003"/>
                  </a:lnTo>
                  <a:lnTo>
                    <a:pt x="14079" y="1636"/>
                  </a:lnTo>
                  <a:lnTo>
                    <a:pt x="13612" y="1335"/>
                  </a:lnTo>
                  <a:lnTo>
                    <a:pt x="13112" y="1035"/>
                  </a:lnTo>
                  <a:lnTo>
                    <a:pt x="12578" y="768"/>
                  </a:lnTo>
                  <a:lnTo>
                    <a:pt x="12078" y="535"/>
                  </a:lnTo>
                  <a:lnTo>
                    <a:pt x="11510" y="368"/>
                  </a:lnTo>
                  <a:lnTo>
                    <a:pt x="10943" y="201"/>
                  </a:lnTo>
                  <a:lnTo>
                    <a:pt x="10376" y="101"/>
                  </a:lnTo>
                  <a:lnTo>
                    <a:pt x="9809" y="34"/>
                  </a:lnTo>
                  <a:lnTo>
                    <a:pt x="92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60"/>
            <p:cNvSpPr/>
            <p:nvPr/>
          </p:nvSpPr>
          <p:spPr>
            <a:xfrm>
              <a:off x="469150" y="3417550"/>
              <a:ext cx="34225" cy="600550"/>
            </a:xfrm>
            <a:custGeom>
              <a:avLst/>
              <a:gdLst/>
              <a:ahLst/>
              <a:cxnLst/>
              <a:rect l="l" t="t" r="r" b="b"/>
              <a:pathLst>
                <a:path w="1369" h="24022" extrusionOk="0">
                  <a:moveTo>
                    <a:pt x="134" y="0"/>
                  </a:moveTo>
                  <a:lnTo>
                    <a:pt x="67" y="34"/>
                  </a:lnTo>
                  <a:lnTo>
                    <a:pt x="0" y="101"/>
                  </a:lnTo>
                  <a:lnTo>
                    <a:pt x="0" y="201"/>
                  </a:lnTo>
                  <a:lnTo>
                    <a:pt x="234" y="2503"/>
                  </a:lnTo>
                  <a:lnTo>
                    <a:pt x="434" y="4771"/>
                  </a:lnTo>
                  <a:lnTo>
                    <a:pt x="601" y="7073"/>
                  </a:lnTo>
                  <a:lnTo>
                    <a:pt x="701" y="9375"/>
                  </a:lnTo>
                  <a:lnTo>
                    <a:pt x="801" y="11677"/>
                  </a:lnTo>
                  <a:lnTo>
                    <a:pt x="868" y="13979"/>
                  </a:lnTo>
                  <a:lnTo>
                    <a:pt x="901" y="16248"/>
                  </a:lnTo>
                  <a:lnTo>
                    <a:pt x="901" y="18550"/>
                  </a:lnTo>
                  <a:lnTo>
                    <a:pt x="868" y="21186"/>
                  </a:lnTo>
                  <a:lnTo>
                    <a:pt x="768" y="23821"/>
                  </a:lnTo>
                  <a:lnTo>
                    <a:pt x="801" y="23921"/>
                  </a:lnTo>
                  <a:lnTo>
                    <a:pt x="834" y="23988"/>
                  </a:lnTo>
                  <a:lnTo>
                    <a:pt x="901" y="24021"/>
                  </a:lnTo>
                  <a:lnTo>
                    <a:pt x="1101" y="24021"/>
                  </a:lnTo>
                  <a:lnTo>
                    <a:pt x="1168" y="23988"/>
                  </a:lnTo>
                  <a:lnTo>
                    <a:pt x="1201" y="23921"/>
                  </a:lnTo>
                  <a:lnTo>
                    <a:pt x="1235" y="23821"/>
                  </a:lnTo>
                  <a:lnTo>
                    <a:pt x="1302" y="21519"/>
                  </a:lnTo>
                  <a:lnTo>
                    <a:pt x="1368" y="19217"/>
                  </a:lnTo>
                  <a:lnTo>
                    <a:pt x="1368" y="16915"/>
                  </a:lnTo>
                  <a:lnTo>
                    <a:pt x="1335" y="14613"/>
                  </a:lnTo>
                  <a:lnTo>
                    <a:pt x="1302" y="12311"/>
                  </a:lnTo>
                  <a:lnTo>
                    <a:pt x="1201" y="10043"/>
                  </a:lnTo>
                  <a:lnTo>
                    <a:pt x="1101" y="7741"/>
                  </a:lnTo>
                  <a:lnTo>
                    <a:pt x="935" y="5439"/>
                  </a:lnTo>
                  <a:lnTo>
                    <a:pt x="734" y="2836"/>
                  </a:lnTo>
                  <a:lnTo>
                    <a:pt x="467" y="201"/>
                  </a:lnTo>
                  <a:lnTo>
                    <a:pt x="434" y="101"/>
                  </a:lnTo>
                  <a:lnTo>
                    <a:pt x="367" y="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60"/>
            <p:cNvSpPr/>
            <p:nvPr/>
          </p:nvSpPr>
          <p:spPr>
            <a:xfrm>
              <a:off x="377400" y="3194025"/>
              <a:ext cx="308625" cy="833250"/>
            </a:xfrm>
            <a:custGeom>
              <a:avLst/>
              <a:gdLst/>
              <a:ahLst/>
              <a:cxnLst/>
              <a:rect l="l" t="t" r="r" b="b"/>
              <a:pathLst>
                <a:path w="12345" h="33330" extrusionOk="0">
                  <a:moveTo>
                    <a:pt x="5172" y="467"/>
                  </a:moveTo>
                  <a:lnTo>
                    <a:pt x="5472" y="534"/>
                  </a:lnTo>
                  <a:lnTo>
                    <a:pt x="5739" y="668"/>
                  </a:lnTo>
                  <a:lnTo>
                    <a:pt x="5972" y="834"/>
                  </a:lnTo>
                  <a:lnTo>
                    <a:pt x="6139" y="1035"/>
                  </a:lnTo>
                  <a:lnTo>
                    <a:pt x="6306" y="1301"/>
                  </a:lnTo>
                  <a:lnTo>
                    <a:pt x="6373" y="1568"/>
                  </a:lnTo>
                  <a:lnTo>
                    <a:pt x="6406" y="1668"/>
                  </a:lnTo>
                  <a:lnTo>
                    <a:pt x="6440" y="1702"/>
                  </a:lnTo>
                  <a:lnTo>
                    <a:pt x="6239" y="2102"/>
                  </a:lnTo>
                  <a:lnTo>
                    <a:pt x="6173" y="2302"/>
                  </a:lnTo>
                  <a:lnTo>
                    <a:pt x="6106" y="2536"/>
                  </a:lnTo>
                  <a:lnTo>
                    <a:pt x="6106" y="2636"/>
                  </a:lnTo>
                  <a:lnTo>
                    <a:pt x="6139" y="2703"/>
                  </a:lnTo>
                  <a:lnTo>
                    <a:pt x="6206" y="2769"/>
                  </a:lnTo>
                  <a:lnTo>
                    <a:pt x="6273" y="2803"/>
                  </a:lnTo>
                  <a:lnTo>
                    <a:pt x="6440" y="2803"/>
                  </a:lnTo>
                  <a:lnTo>
                    <a:pt x="6506" y="2736"/>
                  </a:lnTo>
                  <a:lnTo>
                    <a:pt x="6540" y="2636"/>
                  </a:lnTo>
                  <a:lnTo>
                    <a:pt x="6673" y="2302"/>
                  </a:lnTo>
                  <a:lnTo>
                    <a:pt x="6806" y="2002"/>
                  </a:lnTo>
                  <a:lnTo>
                    <a:pt x="7040" y="1702"/>
                  </a:lnTo>
                  <a:lnTo>
                    <a:pt x="7274" y="1435"/>
                  </a:lnTo>
                  <a:lnTo>
                    <a:pt x="7574" y="1235"/>
                  </a:lnTo>
                  <a:lnTo>
                    <a:pt x="7907" y="1068"/>
                  </a:lnTo>
                  <a:lnTo>
                    <a:pt x="8241" y="1001"/>
                  </a:lnTo>
                  <a:lnTo>
                    <a:pt x="8608" y="1001"/>
                  </a:lnTo>
                  <a:lnTo>
                    <a:pt x="8808" y="1035"/>
                  </a:lnTo>
                  <a:lnTo>
                    <a:pt x="9008" y="1135"/>
                  </a:lnTo>
                  <a:lnTo>
                    <a:pt x="9142" y="1268"/>
                  </a:lnTo>
                  <a:lnTo>
                    <a:pt x="9242" y="1435"/>
                  </a:lnTo>
                  <a:lnTo>
                    <a:pt x="9309" y="1602"/>
                  </a:lnTo>
                  <a:lnTo>
                    <a:pt x="9342" y="1802"/>
                  </a:lnTo>
                  <a:lnTo>
                    <a:pt x="9375" y="2202"/>
                  </a:lnTo>
                  <a:lnTo>
                    <a:pt x="9342" y="2636"/>
                  </a:lnTo>
                  <a:lnTo>
                    <a:pt x="9242" y="3036"/>
                  </a:lnTo>
                  <a:lnTo>
                    <a:pt x="9075" y="3403"/>
                  </a:lnTo>
                  <a:lnTo>
                    <a:pt x="8842" y="3737"/>
                  </a:lnTo>
                  <a:lnTo>
                    <a:pt x="8775" y="3837"/>
                  </a:lnTo>
                  <a:lnTo>
                    <a:pt x="8775" y="3904"/>
                  </a:lnTo>
                  <a:lnTo>
                    <a:pt x="8775" y="4004"/>
                  </a:lnTo>
                  <a:lnTo>
                    <a:pt x="8842" y="4070"/>
                  </a:lnTo>
                  <a:lnTo>
                    <a:pt x="8908" y="4104"/>
                  </a:lnTo>
                  <a:lnTo>
                    <a:pt x="8975" y="4137"/>
                  </a:lnTo>
                  <a:lnTo>
                    <a:pt x="9075" y="4104"/>
                  </a:lnTo>
                  <a:lnTo>
                    <a:pt x="9142" y="4070"/>
                  </a:lnTo>
                  <a:lnTo>
                    <a:pt x="9275" y="3970"/>
                  </a:lnTo>
                  <a:lnTo>
                    <a:pt x="9442" y="3870"/>
                  </a:lnTo>
                  <a:lnTo>
                    <a:pt x="9742" y="3770"/>
                  </a:lnTo>
                  <a:lnTo>
                    <a:pt x="10076" y="3737"/>
                  </a:lnTo>
                  <a:lnTo>
                    <a:pt x="10376" y="3770"/>
                  </a:lnTo>
                  <a:lnTo>
                    <a:pt x="10710" y="3870"/>
                  </a:lnTo>
                  <a:lnTo>
                    <a:pt x="11010" y="4004"/>
                  </a:lnTo>
                  <a:lnTo>
                    <a:pt x="11277" y="4204"/>
                  </a:lnTo>
                  <a:lnTo>
                    <a:pt x="11477" y="4471"/>
                  </a:lnTo>
                  <a:lnTo>
                    <a:pt x="11677" y="4771"/>
                  </a:lnTo>
                  <a:lnTo>
                    <a:pt x="11778" y="5071"/>
                  </a:lnTo>
                  <a:lnTo>
                    <a:pt x="11878" y="5405"/>
                  </a:lnTo>
                  <a:lnTo>
                    <a:pt x="11911" y="5772"/>
                  </a:lnTo>
                  <a:lnTo>
                    <a:pt x="11878" y="6106"/>
                  </a:lnTo>
                  <a:lnTo>
                    <a:pt x="11844" y="6473"/>
                  </a:lnTo>
                  <a:lnTo>
                    <a:pt x="11744" y="6773"/>
                  </a:lnTo>
                  <a:lnTo>
                    <a:pt x="11611" y="7106"/>
                  </a:lnTo>
                  <a:lnTo>
                    <a:pt x="11477" y="7307"/>
                  </a:lnTo>
                  <a:lnTo>
                    <a:pt x="11344" y="7507"/>
                  </a:lnTo>
                  <a:lnTo>
                    <a:pt x="11177" y="7674"/>
                  </a:lnTo>
                  <a:lnTo>
                    <a:pt x="10977" y="7807"/>
                  </a:lnTo>
                  <a:lnTo>
                    <a:pt x="10777" y="7941"/>
                  </a:lnTo>
                  <a:lnTo>
                    <a:pt x="10576" y="8007"/>
                  </a:lnTo>
                  <a:lnTo>
                    <a:pt x="10343" y="8074"/>
                  </a:lnTo>
                  <a:lnTo>
                    <a:pt x="10143" y="8074"/>
                  </a:lnTo>
                  <a:lnTo>
                    <a:pt x="9876" y="8007"/>
                  </a:lnTo>
                  <a:lnTo>
                    <a:pt x="9642" y="7907"/>
                  </a:lnTo>
                  <a:lnTo>
                    <a:pt x="9442" y="7774"/>
                  </a:lnTo>
                  <a:lnTo>
                    <a:pt x="9242" y="7607"/>
                  </a:lnTo>
                  <a:lnTo>
                    <a:pt x="9042" y="7440"/>
                  </a:lnTo>
                  <a:lnTo>
                    <a:pt x="8875" y="7240"/>
                  </a:lnTo>
                  <a:lnTo>
                    <a:pt x="8708" y="7040"/>
                  </a:lnTo>
                  <a:lnTo>
                    <a:pt x="8575" y="6806"/>
                  </a:lnTo>
                  <a:lnTo>
                    <a:pt x="8541" y="6739"/>
                  </a:lnTo>
                  <a:lnTo>
                    <a:pt x="8441" y="6706"/>
                  </a:lnTo>
                  <a:lnTo>
                    <a:pt x="8375" y="6673"/>
                  </a:lnTo>
                  <a:lnTo>
                    <a:pt x="8274" y="6706"/>
                  </a:lnTo>
                  <a:lnTo>
                    <a:pt x="8208" y="6773"/>
                  </a:lnTo>
                  <a:lnTo>
                    <a:pt x="8174" y="6873"/>
                  </a:lnTo>
                  <a:lnTo>
                    <a:pt x="8174" y="6940"/>
                  </a:lnTo>
                  <a:lnTo>
                    <a:pt x="8208" y="7040"/>
                  </a:lnTo>
                  <a:lnTo>
                    <a:pt x="8308" y="7240"/>
                  </a:lnTo>
                  <a:lnTo>
                    <a:pt x="8441" y="7440"/>
                  </a:lnTo>
                  <a:lnTo>
                    <a:pt x="8341" y="7507"/>
                  </a:lnTo>
                  <a:lnTo>
                    <a:pt x="8241" y="7607"/>
                  </a:lnTo>
                  <a:lnTo>
                    <a:pt x="8174" y="7740"/>
                  </a:lnTo>
                  <a:lnTo>
                    <a:pt x="8074" y="7974"/>
                  </a:lnTo>
                  <a:lnTo>
                    <a:pt x="7974" y="8107"/>
                  </a:lnTo>
                  <a:lnTo>
                    <a:pt x="7841" y="8241"/>
                  </a:lnTo>
                  <a:lnTo>
                    <a:pt x="7707" y="8341"/>
                  </a:lnTo>
                  <a:lnTo>
                    <a:pt x="7574" y="8408"/>
                  </a:lnTo>
                  <a:lnTo>
                    <a:pt x="7374" y="8474"/>
                  </a:lnTo>
                  <a:lnTo>
                    <a:pt x="7207" y="8541"/>
                  </a:lnTo>
                  <a:lnTo>
                    <a:pt x="6806" y="8541"/>
                  </a:lnTo>
                  <a:lnTo>
                    <a:pt x="6640" y="8508"/>
                  </a:lnTo>
                  <a:lnTo>
                    <a:pt x="6473" y="8474"/>
                  </a:lnTo>
                  <a:lnTo>
                    <a:pt x="6306" y="8408"/>
                  </a:lnTo>
                  <a:lnTo>
                    <a:pt x="6139" y="8308"/>
                  </a:lnTo>
                  <a:lnTo>
                    <a:pt x="5839" y="8074"/>
                  </a:lnTo>
                  <a:lnTo>
                    <a:pt x="5572" y="7774"/>
                  </a:lnTo>
                  <a:lnTo>
                    <a:pt x="5372" y="7440"/>
                  </a:lnTo>
                  <a:lnTo>
                    <a:pt x="5205" y="7106"/>
                  </a:lnTo>
                  <a:lnTo>
                    <a:pt x="5138" y="7006"/>
                  </a:lnTo>
                  <a:lnTo>
                    <a:pt x="5005" y="6940"/>
                  </a:lnTo>
                  <a:lnTo>
                    <a:pt x="4871" y="6973"/>
                  </a:lnTo>
                  <a:lnTo>
                    <a:pt x="4838" y="7006"/>
                  </a:lnTo>
                  <a:lnTo>
                    <a:pt x="4771" y="7040"/>
                  </a:lnTo>
                  <a:lnTo>
                    <a:pt x="4538" y="7440"/>
                  </a:lnTo>
                  <a:lnTo>
                    <a:pt x="4271" y="7774"/>
                  </a:lnTo>
                  <a:lnTo>
                    <a:pt x="3971" y="8107"/>
                  </a:lnTo>
                  <a:lnTo>
                    <a:pt x="3604" y="8341"/>
                  </a:lnTo>
                  <a:lnTo>
                    <a:pt x="3237" y="8541"/>
                  </a:lnTo>
                  <a:lnTo>
                    <a:pt x="3003" y="8641"/>
                  </a:lnTo>
                  <a:lnTo>
                    <a:pt x="2803" y="8675"/>
                  </a:lnTo>
                  <a:lnTo>
                    <a:pt x="2603" y="8708"/>
                  </a:lnTo>
                  <a:lnTo>
                    <a:pt x="2369" y="8708"/>
                  </a:lnTo>
                  <a:lnTo>
                    <a:pt x="2136" y="8675"/>
                  </a:lnTo>
                  <a:lnTo>
                    <a:pt x="1902" y="8608"/>
                  </a:lnTo>
                  <a:lnTo>
                    <a:pt x="1735" y="8541"/>
                  </a:lnTo>
                  <a:lnTo>
                    <a:pt x="1569" y="8441"/>
                  </a:lnTo>
                  <a:lnTo>
                    <a:pt x="1402" y="8341"/>
                  </a:lnTo>
                  <a:lnTo>
                    <a:pt x="1268" y="8207"/>
                  </a:lnTo>
                  <a:lnTo>
                    <a:pt x="1135" y="8074"/>
                  </a:lnTo>
                  <a:lnTo>
                    <a:pt x="1035" y="7907"/>
                  </a:lnTo>
                  <a:lnTo>
                    <a:pt x="968" y="7707"/>
                  </a:lnTo>
                  <a:lnTo>
                    <a:pt x="935" y="7507"/>
                  </a:lnTo>
                  <a:lnTo>
                    <a:pt x="935" y="7340"/>
                  </a:lnTo>
                  <a:lnTo>
                    <a:pt x="935" y="7140"/>
                  </a:lnTo>
                  <a:lnTo>
                    <a:pt x="1001" y="6973"/>
                  </a:lnTo>
                  <a:lnTo>
                    <a:pt x="1068" y="6806"/>
                  </a:lnTo>
                  <a:lnTo>
                    <a:pt x="1168" y="6639"/>
                  </a:lnTo>
                  <a:lnTo>
                    <a:pt x="1268" y="6506"/>
                  </a:lnTo>
                  <a:lnTo>
                    <a:pt x="1402" y="6373"/>
                  </a:lnTo>
                  <a:lnTo>
                    <a:pt x="1569" y="6306"/>
                  </a:lnTo>
                  <a:lnTo>
                    <a:pt x="1635" y="6272"/>
                  </a:lnTo>
                  <a:lnTo>
                    <a:pt x="1702" y="6206"/>
                  </a:lnTo>
                  <a:lnTo>
                    <a:pt x="1735" y="6139"/>
                  </a:lnTo>
                  <a:lnTo>
                    <a:pt x="1735" y="6072"/>
                  </a:lnTo>
                  <a:lnTo>
                    <a:pt x="1735" y="6006"/>
                  </a:lnTo>
                  <a:lnTo>
                    <a:pt x="1702" y="5939"/>
                  </a:lnTo>
                  <a:lnTo>
                    <a:pt x="1669" y="5905"/>
                  </a:lnTo>
                  <a:lnTo>
                    <a:pt x="1569" y="5872"/>
                  </a:lnTo>
                  <a:lnTo>
                    <a:pt x="1402" y="5772"/>
                  </a:lnTo>
                  <a:lnTo>
                    <a:pt x="1235" y="5672"/>
                  </a:lnTo>
                  <a:lnTo>
                    <a:pt x="1102" y="5572"/>
                  </a:lnTo>
                  <a:lnTo>
                    <a:pt x="968" y="5438"/>
                  </a:lnTo>
                  <a:lnTo>
                    <a:pt x="735" y="5138"/>
                  </a:lnTo>
                  <a:lnTo>
                    <a:pt x="568" y="4804"/>
                  </a:lnTo>
                  <a:lnTo>
                    <a:pt x="468" y="4437"/>
                  </a:lnTo>
                  <a:lnTo>
                    <a:pt x="434" y="4237"/>
                  </a:lnTo>
                  <a:lnTo>
                    <a:pt x="434" y="4037"/>
                  </a:lnTo>
                  <a:lnTo>
                    <a:pt x="468" y="3870"/>
                  </a:lnTo>
                  <a:lnTo>
                    <a:pt x="501" y="3670"/>
                  </a:lnTo>
                  <a:lnTo>
                    <a:pt x="568" y="3503"/>
                  </a:lnTo>
                  <a:lnTo>
                    <a:pt x="668" y="3337"/>
                  </a:lnTo>
                  <a:lnTo>
                    <a:pt x="768" y="3170"/>
                  </a:lnTo>
                  <a:lnTo>
                    <a:pt x="901" y="3036"/>
                  </a:lnTo>
                  <a:lnTo>
                    <a:pt x="1035" y="2903"/>
                  </a:lnTo>
                  <a:lnTo>
                    <a:pt x="1168" y="2803"/>
                  </a:lnTo>
                  <a:lnTo>
                    <a:pt x="1502" y="2636"/>
                  </a:lnTo>
                  <a:lnTo>
                    <a:pt x="1869" y="2569"/>
                  </a:lnTo>
                  <a:lnTo>
                    <a:pt x="2236" y="2536"/>
                  </a:lnTo>
                  <a:lnTo>
                    <a:pt x="2603" y="2569"/>
                  </a:lnTo>
                  <a:lnTo>
                    <a:pt x="2936" y="2703"/>
                  </a:lnTo>
                  <a:lnTo>
                    <a:pt x="3103" y="2769"/>
                  </a:lnTo>
                  <a:lnTo>
                    <a:pt x="3270" y="2869"/>
                  </a:lnTo>
                  <a:lnTo>
                    <a:pt x="3337" y="2903"/>
                  </a:lnTo>
                  <a:lnTo>
                    <a:pt x="3437" y="2903"/>
                  </a:lnTo>
                  <a:lnTo>
                    <a:pt x="3504" y="2869"/>
                  </a:lnTo>
                  <a:lnTo>
                    <a:pt x="3570" y="2736"/>
                  </a:lnTo>
                  <a:lnTo>
                    <a:pt x="3604" y="2669"/>
                  </a:lnTo>
                  <a:lnTo>
                    <a:pt x="3604" y="2603"/>
                  </a:lnTo>
                  <a:lnTo>
                    <a:pt x="3537" y="2302"/>
                  </a:lnTo>
                  <a:lnTo>
                    <a:pt x="3537" y="2002"/>
                  </a:lnTo>
                  <a:lnTo>
                    <a:pt x="3604" y="1668"/>
                  </a:lnTo>
                  <a:lnTo>
                    <a:pt x="3704" y="1368"/>
                  </a:lnTo>
                  <a:lnTo>
                    <a:pt x="3871" y="1101"/>
                  </a:lnTo>
                  <a:lnTo>
                    <a:pt x="4071" y="868"/>
                  </a:lnTo>
                  <a:lnTo>
                    <a:pt x="4304" y="668"/>
                  </a:lnTo>
                  <a:lnTo>
                    <a:pt x="4571" y="534"/>
                  </a:lnTo>
                  <a:lnTo>
                    <a:pt x="4871" y="467"/>
                  </a:lnTo>
                  <a:close/>
                  <a:moveTo>
                    <a:pt x="4805" y="0"/>
                  </a:moveTo>
                  <a:lnTo>
                    <a:pt x="4638" y="34"/>
                  </a:lnTo>
                  <a:lnTo>
                    <a:pt x="4471" y="67"/>
                  </a:lnTo>
                  <a:lnTo>
                    <a:pt x="4137" y="234"/>
                  </a:lnTo>
                  <a:lnTo>
                    <a:pt x="3871" y="401"/>
                  </a:lnTo>
                  <a:lnTo>
                    <a:pt x="3637" y="668"/>
                  </a:lnTo>
                  <a:lnTo>
                    <a:pt x="3437" y="934"/>
                  </a:lnTo>
                  <a:lnTo>
                    <a:pt x="3270" y="1235"/>
                  </a:lnTo>
                  <a:lnTo>
                    <a:pt x="3170" y="1568"/>
                  </a:lnTo>
                  <a:lnTo>
                    <a:pt x="3103" y="1902"/>
                  </a:lnTo>
                  <a:lnTo>
                    <a:pt x="3103" y="2236"/>
                  </a:lnTo>
                  <a:lnTo>
                    <a:pt x="2703" y="2102"/>
                  </a:lnTo>
                  <a:lnTo>
                    <a:pt x="2303" y="2069"/>
                  </a:lnTo>
                  <a:lnTo>
                    <a:pt x="1902" y="2102"/>
                  </a:lnTo>
                  <a:lnTo>
                    <a:pt x="1502" y="2169"/>
                  </a:lnTo>
                  <a:lnTo>
                    <a:pt x="1102" y="2336"/>
                  </a:lnTo>
                  <a:lnTo>
                    <a:pt x="768" y="2536"/>
                  </a:lnTo>
                  <a:lnTo>
                    <a:pt x="601" y="2669"/>
                  </a:lnTo>
                  <a:lnTo>
                    <a:pt x="468" y="2836"/>
                  </a:lnTo>
                  <a:lnTo>
                    <a:pt x="334" y="3003"/>
                  </a:lnTo>
                  <a:lnTo>
                    <a:pt x="234" y="3170"/>
                  </a:lnTo>
                  <a:lnTo>
                    <a:pt x="134" y="3370"/>
                  </a:lnTo>
                  <a:lnTo>
                    <a:pt x="67" y="3570"/>
                  </a:lnTo>
                  <a:lnTo>
                    <a:pt x="34" y="3770"/>
                  </a:lnTo>
                  <a:lnTo>
                    <a:pt x="1" y="3970"/>
                  </a:lnTo>
                  <a:lnTo>
                    <a:pt x="1" y="4371"/>
                  </a:lnTo>
                  <a:lnTo>
                    <a:pt x="67" y="4771"/>
                  </a:lnTo>
                  <a:lnTo>
                    <a:pt x="234" y="5171"/>
                  </a:lnTo>
                  <a:lnTo>
                    <a:pt x="434" y="5538"/>
                  </a:lnTo>
                  <a:lnTo>
                    <a:pt x="735" y="5839"/>
                  </a:lnTo>
                  <a:lnTo>
                    <a:pt x="1035" y="6106"/>
                  </a:lnTo>
                  <a:lnTo>
                    <a:pt x="801" y="6339"/>
                  </a:lnTo>
                  <a:lnTo>
                    <a:pt x="634" y="6639"/>
                  </a:lnTo>
                  <a:lnTo>
                    <a:pt x="534" y="6973"/>
                  </a:lnTo>
                  <a:lnTo>
                    <a:pt x="468" y="7307"/>
                  </a:lnTo>
                  <a:lnTo>
                    <a:pt x="468" y="7574"/>
                  </a:lnTo>
                  <a:lnTo>
                    <a:pt x="534" y="7807"/>
                  </a:lnTo>
                  <a:lnTo>
                    <a:pt x="601" y="8041"/>
                  </a:lnTo>
                  <a:lnTo>
                    <a:pt x="735" y="8274"/>
                  </a:lnTo>
                  <a:lnTo>
                    <a:pt x="868" y="8474"/>
                  </a:lnTo>
                  <a:lnTo>
                    <a:pt x="1035" y="8641"/>
                  </a:lnTo>
                  <a:lnTo>
                    <a:pt x="1235" y="8775"/>
                  </a:lnTo>
                  <a:lnTo>
                    <a:pt x="1468" y="8908"/>
                  </a:lnTo>
                  <a:lnTo>
                    <a:pt x="1702" y="9042"/>
                  </a:lnTo>
                  <a:lnTo>
                    <a:pt x="1969" y="9108"/>
                  </a:lnTo>
                  <a:lnTo>
                    <a:pt x="2202" y="9142"/>
                  </a:lnTo>
                  <a:lnTo>
                    <a:pt x="2469" y="9175"/>
                  </a:lnTo>
                  <a:lnTo>
                    <a:pt x="2703" y="9142"/>
                  </a:lnTo>
                  <a:lnTo>
                    <a:pt x="2936" y="9108"/>
                  </a:lnTo>
                  <a:lnTo>
                    <a:pt x="3203" y="9042"/>
                  </a:lnTo>
                  <a:lnTo>
                    <a:pt x="3437" y="8975"/>
                  </a:lnTo>
                  <a:lnTo>
                    <a:pt x="3637" y="8841"/>
                  </a:lnTo>
                  <a:lnTo>
                    <a:pt x="3871" y="8708"/>
                  </a:lnTo>
                  <a:lnTo>
                    <a:pt x="4271" y="8408"/>
                  </a:lnTo>
                  <a:lnTo>
                    <a:pt x="4638" y="8041"/>
                  </a:lnTo>
                  <a:lnTo>
                    <a:pt x="4938" y="7640"/>
                  </a:lnTo>
                  <a:lnTo>
                    <a:pt x="5105" y="7907"/>
                  </a:lnTo>
                  <a:lnTo>
                    <a:pt x="5305" y="8174"/>
                  </a:lnTo>
                  <a:lnTo>
                    <a:pt x="5505" y="8408"/>
                  </a:lnTo>
                  <a:lnTo>
                    <a:pt x="5739" y="8608"/>
                  </a:lnTo>
                  <a:lnTo>
                    <a:pt x="6006" y="8775"/>
                  </a:lnTo>
                  <a:lnTo>
                    <a:pt x="6273" y="8908"/>
                  </a:lnTo>
                  <a:lnTo>
                    <a:pt x="6573" y="8975"/>
                  </a:lnTo>
                  <a:lnTo>
                    <a:pt x="6873" y="9008"/>
                  </a:lnTo>
                  <a:lnTo>
                    <a:pt x="6573" y="13679"/>
                  </a:lnTo>
                  <a:lnTo>
                    <a:pt x="6273" y="18383"/>
                  </a:lnTo>
                  <a:lnTo>
                    <a:pt x="6006" y="23054"/>
                  </a:lnTo>
                  <a:lnTo>
                    <a:pt x="5806" y="27758"/>
                  </a:lnTo>
                  <a:lnTo>
                    <a:pt x="5605" y="33129"/>
                  </a:lnTo>
                  <a:lnTo>
                    <a:pt x="5605" y="33229"/>
                  </a:lnTo>
                  <a:lnTo>
                    <a:pt x="5672" y="33296"/>
                  </a:lnTo>
                  <a:lnTo>
                    <a:pt x="5739" y="33329"/>
                  </a:lnTo>
                  <a:lnTo>
                    <a:pt x="5906" y="33329"/>
                  </a:lnTo>
                  <a:lnTo>
                    <a:pt x="5972" y="33296"/>
                  </a:lnTo>
                  <a:lnTo>
                    <a:pt x="6039" y="33229"/>
                  </a:lnTo>
                  <a:lnTo>
                    <a:pt x="6073" y="33129"/>
                  </a:lnTo>
                  <a:lnTo>
                    <a:pt x="6239" y="28392"/>
                  </a:lnTo>
                  <a:lnTo>
                    <a:pt x="6440" y="23688"/>
                  </a:lnTo>
                  <a:lnTo>
                    <a:pt x="6706" y="18984"/>
                  </a:lnTo>
                  <a:lnTo>
                    <a:pt x="6973" y="14279"/>
                  </a:lnTo>
                  <a:lnTo>
                    <a:pt x="7340" y="8975"/>
                  </a:lnTo>
                  <a:lnTo>
                    <a:pt x="7641" y="8875"/>
                  </a:lnTo>
                  <a:lnTo>
                    <a:pt x="7907" y="8741"/>
                  </a:lnTo>
                  <a:lnTo>
                    <a:pt x="8141" y="8574"/>
                  </a:lnTo>
                  <a:lnTo>
                    <a:pt x="8341" y="8374"/>
                  </a:lnTo>
                  <a:lnTo>
                    <a:pt x="8441" y="8207"/>
                  </a:lnTo>
                  <a:lnTo>
                    <a:pt x="8541" y="8041"/>
                  </a:lnTo>
                  <a:lnTo>
                    <a:pt x="8608" y="7974"/>
                  </a:lnTo>
                  <a:lnTo>
                    <a:pt x="8641" y="7907"/>
                  </a:lnTo>
                  <a:lnTo>
                    <a:pt x="8742" y="7874"/>
                  </a:lnTo>
                  <a:lnTo>
                    <a:pt x="8808" y="7907"/>
                  </a:lnTo>
                  <a:lnTo>
                    <a:pt x="8975" y="8041"/>
                  </a:lnTo>
                  <a:lnTo>
                    <a:pt x="9142" y="8174"/>
                  </a:lnTo>
                  <a:lnTo>
                    <a:pt x="9309" y="8308"/>
                  </a:lnTo>
                  <a:lnTo>
                    <a:pt x="9509" y="8408"/>
                  </a:lnTo>
                  <a:lnTo>
                    <a:pt x="9809" y="8508"/>
                  </a:lnTo>
                  <a:lnTo>
                    <a:pt x="10109" y="8541"/>
                  </a:lnTo>
                  <a:lnTo>
                    <a:pt x="10476" y="8541"/>
                  </a:lnTo>
                  <a:lnTo>
                    <a:pt x="10777" y="8441"/>
                  </a:lnTo>
                  <a:lnTo>
                    <a:pt x="11044" y="8341"/>
                  </a:lnTo>
                  <a:lnTo>
                    <a:pt x="11277" y="8174"/>
                  </a:lnTo>
                  <a:lnTo>
                    <a:pt x="11511" y="7974"/>
                  </a:lnTo>
                  <a:lnTo>
                    <a:pt x="11744" y="7740"/>
                  </a:lnTo>
                  <a:lnTo>
                    <a:pt x="11911" y="7473"/>
                  </a:lnTo>
                  <a:lnTo>
                    <a:pt x="12044" y="7207"/>
                  </a:lnTo>
                  <a:lnTo>
                    <a:pt x="12211" y="6840"/>
                  </a:lnTo>
                  <a:lnTo>
                    <a:pt x="12311" y="6439"/>
                  </a:lnTo>
                  <a:lnTo>
                    <a:pt x="12345" y="6039"/>
                  </a:lnTo>
                  <a:lnTo>
                    <a:pt x="12345" y="5639"/>
                  </a:lnTo>
                  <a:lnTo>
                    <a:pt x="12311" y="5238"/>
                  </a:lnTo>
                  <a:lnTo>
                    <a:pt x="12178" y="4838"/>
                  </a:lnTo>
                  <a:lnTo>
                    <a:pt x="12044" y="4471"/>
                  </a:lnTo>
                  <a:lnTo>
                    <a:pt x="11811" y="4137"/>
                  </a:lnTo>
                  <a:lnTo>
                    <a:pt x="11611" y="3904"/>
                  </a:lnTo>
                  <a:lnTo>
                    <a:pt x="11344" y="3704"/>
                  </a:lnTo>
                  <a:lnTo>
                    <a:pt x="11077" y="3537"/>
                  </a:lnTo>
                  <a:lnTo>
                    <a:pt x="10810" y="3403"/>
                  </a:lnTo>
                  <a:lnTo>
                    <a:pt x="10510" y="3337"/>
                  </a:lnTo>
                  <a:lnTo>
                    <a:pt x="10209" y="3303"/>
                  </a:lnTo>
                  <a:lnTo>
                    <a:pt x="9909" y="3303"/>
                  </a:lnTo>
                  <a:lnTo>
                    <a:pt x="9576" y="3337"/>
                  </a:lnTo>
                  <a:lnTo>
                    <a:pt x="9709" y="3070"/>
                  </a:lnTo>
                  <a:lnTo>
                    <a:pt x="9776" y="2769"/>
                  </a:lnTo>
                  <a:lnTo>
                    <a:pt x="9842" y="2469"/>
                  </a:lnTo>
                  <a:lnTo>
                    <a:pt x="9842" y="2169"/>
                  </a:lnTo>
                  <a:lnTo>
                    <a:pt x="9842" y="1902"/>
                  </a:lnTo>
                  <a:lnTo>
                    <a:pt x="9809" y="1668"/>
                  </a:lnTo>
                  <a:lnTo>
                    <a:pt x="9742" y="1435"/>
                  </a:lnTo>
                  <a:lnTo>
                    <a:pt x="9642" y="1201"/>
                  </a:lnTo>
                  <a:lnTo>
                    <a:pt x="9509" y="1001"/>
                  </a:lnTo>
                  <a:lnTo>
                    <a:pt x="9342" y="834"/>
                  </a:lnTo>
                  <a:lnTo>
                    <a:pt x="9175" y="701"/>
                  </a:lnTo>
                  <a:lnTo>
                    <a:pt x="8908" y="601"/>
                  </a:lnTo>
                  <a:lnTo>
                    <a:pt x="8641" y="534"/>
                  </a:lnTo>
                  <a:lnTo>
                    <a:pt x="8341" y="534"/>
                  </a:lnTo>
                  <a:lnTo>
                    <a:pt x="8041" y="567"/>
                  </a:lnTo>
                  <a:lnTo>
                    <a:pt x="7774" y="634"/>
                  </a:lnTo>
                  <a:lnTo>
                    <a:pt x="7507" y="734"/>
                  </a:lnTo>
                  <a:lnTo>
                    <a:pt x="7240" y="901"/>
                  </a:lnTo>
                  <a:lnTo>
                    <a:pt x="7007" y="1068"/>
                  </a:lnTo>
                  <a:lnTo>
                    <a:pt x="6773" y="1301"/>
                  </a:lnTo>
                  <a:lnTo>
                    <a:pt x="6740" y="1101"/>
                  </a:lnTo>
                  <a:lnTo>
                    <a:pt x="6640" y="968"/>
                  </a:lnTo>
                  <a:lnTo>
                    <a:pt x="6440" y="668"/>
                  </a:lnTo>
                  <a:lnTo>
                    <a:pt x="6173" y="401"/>
                  </a:lnTo>
                  <a:lnTo>
                    <a:pt x="5872" y="200"/>
                  </a:lnTo>
                  <a:lnTo>
                    <a:pt x="5539" y="67"/>
                  </a:lnTo>
                  <a:lnTo>
                    <a:pt x="51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60"/>
            <p:cNvSpPr/>
            <p:nvPr/>
          </p:nvSpPr>
          <p:spPr>
            <a:xfrm>
              <a:off x="403250" y="3982200"/>
              <a:ext cx="187700" cy="138475"/>
            </a:xfrm>
            <a:custGeom>
              <a:avLst/>
              <a:gdLst/>
              <a:ahLst/>
              <a:cxnLst/>
              <a:rect l="l" t="t" r="r" b="b"/>
              <a:pathLst>
                <a:path w="7508" h="5539" extrusionOk="0">
                  <a:moveTo>
                    <a:pt x="6573" y="2069"/>
                  </a:moveTo>
                  <a:lnTo>
                    <a:pt x="6707" y="2236"/>
                  </a:lnTo>
                  <a:lnTo>
                    <a:pt x="6773" y="2436"/>
                  </a:lnTo>
                  <a:lnTo>
                    <a:pt x="6773" y="2636"/>
                  </a:lnTo>
                  <a:lnTo>
                    <a:pt x="6740" y="2803"/>
                  </a:lnTo>
                  <a:lnTo>
                    <a:pt x="6673" y="3003"/>
                  </a:lnTo>
                  <a:lnTo>
                    <a:pt x="6573" y="3170"/>
                  </a:lnTo>
                  <a:lnTo>
                    <a:pt x="6440" y="3304"/>
                  </a:lnTo>
                  <a:lnTo>
                    <a:pt x="6240" y="3437"/>
                  </a:lnTo>
                  <a:lnTo>
                    <a:pt x="5973" y="3504"/>
                  </a:lnTo>
                  <a:lnTo>
                    <a:pt x="5639" y="3571"/>
                  </a:lnTo>
                  <a:lnTo>
                    <a:pt x="5039" y="3604"/>
                  </a:lnTo>
                  <a:lnTo>
                    <a:pt x="3604" y="3737"/>
                  </a:lnTo>
                  <a:lnTo>
                    <a:pt x="2903" y="3804"/>
                  </a:lnTo>
                  <a:lnTo>
                    <a:pt x="2203" y="3838"/>
                  </a:lnTo>
                  <a:lnTo>
                    <a:pt x="1869" y="3838"/>
                  </a:lnTo>
                  <a:lnTo>
                    <a:pt x="1535" y="3804"/>
                  </a:lnTo>
                  <a:lnTo>
                    <a:pt x="1202" y="3771"/>
                  </a:lnTo>
                  <a:lnTo>
                    <a:pt x="902" y="3637"/>
                  </a:lnTo>
                  <a:lnTo>
                    <a:pt x="768" y="3571"/>
                  </a:lnTo>
                  <a:lnTo>
                    <a:pt x="635" y="3471"/>
                  </a:lnTo>
                  <a:lnTo>
                    <a:pt x="535" y="3337"/>
                  </a:lnTo>
                  <a:lnTo>
                    <a:pt x="501" y="3204"/>
                  </a:lnTo>
                  <a:lnTo>
                    <a:pt x="468" y="3070"/>
                  </a:lnTo>
                  <a:lnTo>
                    <a:pt x="501" y="2903"/>
                  </a:lnTo>
                  <a:lnTo>
                    <a:pt x="568" y="2770"/>
                  </a:lnTo>
                  <a:lnTo>
                    <a:pt x="668" y="2636"/>
                  </a:lnTo>
                  <a:lnTo>
                    <a:pt x="801" y="2536"/>
                  </a:lnTo>
                  <a:lnTo>
                    <a:pt x="968" y="2470"/>
                  </a:lnTo>
                  <a:lnTo>
                    <a:pt x="1102" y="2403"/>
                  </a:lnTo>
                  <a:lnTo>
                    <a:pt x="1269" y="2370"/>
                  </a:lnTo>
                  <a:lnTo>
                    <a:pt x="1936" y="2370"/>
                  </a:lnTo>
                  <a:lnTo>
                    <a:pt x="2036" y="2336"/>
                  </a:lnTo>
                  <a:lnTo>
                    <a:pt x="2103" y="2303"/>
                  </a:lnTo>
                  <a:lnTo>
                    <a:pt x="2837" y="2303"/>
                  </a:lnTo>
                  <a:lnTo>
                    <a:pt x="3537" y="2269"/>
                  </a:lnTo>
                  <a:lnTo>
                    <a:pt x="5039" y="2269"/>
                  </a:lnTo>
                  <a:lnTo>
                    <a:pt x="5439" y="2236"/>
                  </a:lnTo>
                  <a:lnTo>
                    <a:pt x="5839" y="2203"/>
                  </a:lnTo>
                  <a:lnTo>
                    <a:pt x="6240" y="2136"/>
                  </a:lnTo>
                  <a:lnTo>
                    <a:pt x="6573" y="2069"/>
                  </a:lnTo>
                  <a:close/>
                  <a:moveTo>
                    <a:pt x="2336" y="1"/>
                  </a:moveTo>
                  <a:lnTo>
                    <a:pt x="2003" y="34"/>
                  </a:lnTo>
                  <a:lnTo>
                    <a:pt x="1669" y="68"/>
                  </a:lnTo>
                  <a:lnTo>
                    <a:pt x="1369" y="168"/>
                  </a:lnTo>
                  <a:lnTo>
                    <a:pt x="1068" y="268"/>
                  </a:lnTo>
                  <a:lnTo>
                    <a:pt x="868" y="334"/>
                  </a:lnTo>
                  <a:lnTo>
                    <a:pt x="735" y="435"/>
                  </a:lnTo>
                  <a:lnTo>
                    <a:pt x="601" y="535"/>
                  </a:lnTo>
                  <a:lnTo>
                    <a:pt x="468" y="668"/>
                  </a:lnTo>
                  <a:lnTo>
                    <a:pt x="401" y="768"/>
                  </a:lnTo>
                  <a:lnTo>
                    <a:pt x="334" y="902"/>
                  </a:lnTo>
                  <a:lnTo>
                    <a:pt x="268" y="1035"/>
                  </a:lnTo>
                  <a:lnTo>
                    <a:pt x="268" y="1169"/>
                  </a:lnTo>
                  <a:lnTo>
                    <a:pt x="268" y="1269"/>
                  </a:lnTo>
                  <a:lnTo>
                    <a:pt x="268" y="1402"/>
                  </a:lnTo>
                  <a:lnTo>
                    <a:pt x="301" y="1536"/>
                  </a:lnTo>
                  <a:lnTo>
                    <a:pt x="368" y="1636"/>
                  </a:lnTo>
                  <a:lnTo>
                    <a:pt x="468" y="1769"/>
                  </a:lnTo>
                  <a:lnTo>
                    <a:pt x="568" y="1869"/>
                  </a:lnTo>
                  <a:lnTo>
                    <a:pt x="801" y="2036"/>
                  </a:lnTo>
                  <a:lnTo>
                    <a:pt x="535" y="2169"/>
                  </a:lnTo>
                  <a:lnTo>
                    <a:pt x="401" y="2269"/>
                  </a:lnTo>
                  <a:lnTo>
                    <a:pt x="268" y="2370"/>
                  </a:lnTo>
                  <a:lnTo>
                    <a:pt x="201" y="2470"/>
                  </a:lnTo>
                  <a:lnTo>
                    <a:pt x="101" y="2603"/>
                  </a:lnTo>
                  <a:lnTo>
                    <a:pt x="34" y="2770"/>
                  </a:lnTo>
                  <a:lnTo>
                    <a:pt x="1" y="2937"/>
                  </a:lnTo>
                  <a:lnTo>
                    <a:pt x="1" y="3104"/>
                  </a:lnTo>
                  <a:lnTo>
                    <a:pt x="1" y="3270"/>
                  </a:lnTo>
                  <a:lnTo>
                    <a:pt x="34" y="3404"/>
                  </a:lnTo>
                  <a:lnTo>
                    <a:pt x="101" y="3537"/>
                  </a:lnTo>
                  <a:lnTo>
                    <a:pt x="268" y="3737"/>
                  </a:lnTo>
                  <a:lnTo>
                    <a:pt x="501" y="3938"/>
                  </a:lnTo>
                  <a:lnTo>
                    <a:pt x="735" y="4071"/>
                  </a:lnTo>
                  <a:lnTo>
                    <a:pt x="1035" y="4171"/>
                  </a:lnTo>
                  <a:lnTo>
                    <a:pt x="1302" y="4238"/>
                  </a:lnTo>
                  <a:lnTo>
                    <a:pt x="1602" y="4271"/>
                  </a:lnTo>
                  <a:lnTo>
                    <a:pt x="1702" y="4271"/>
                  </a:lnTo>
                  <a:lnTo>
                    <a:pt x="1869" y="4571"/>
                  </a:lnTo>
                  <a:lnTo>
                    <a:pt x="2069" y="4838"/>
                  </a:lnTo>
                  <a:lnTo>
                    <a:pt x="2303" y="5039"/>
                  </a:lnTo>
                  <a:lnTo>
                    <a:pt x="2570" y="5239"/>
                  </a:lnTo>
                  <a:lnTo>
                    <a:pt x="2870" y="5372"/>
                  </a:lnTo>
                  <a:lnTo>
                    <a:pt x="3170" y="5472"/>
                  </a:lnTo>
                  <a:lnTo>
                    <a:pt x="3504" y="5539"/>
                  </a:lnTo>
                  <a:lnTo>
                    <a:pt x="4138" y="5539"/>
                  </a:lnTo>
                  <a:lnTo>
                    <a:pt x="4471" y="5439"/>
                  </a:lnTo>
                  <a:lnTo>
                    <a:pt x="4772" y="5305"/>
                  </a:lnTo>
                  <a:lnTo>
                    <a:pt x="5039" y="5139"/>
                  </a:lnTo>
                  <a:lnTo>
                    <a:pt x="5272" y="4905"/>
                  </a:lnTo>
                  <a:lnTo>
                    <a:pt x="5472" y="4672"/>
                  </a:lnTo>
                  <a:lnTo>
                    <a:pt x="5606" y="4371"/>
                  </a:lnTo>
                  <a:lnTo>
                    <a:pt x="5672" y="4038"/>
                  </a:lnTo>
                  <a:lnTo>
                    <a:pt x="6073" y="3971"/>
                  </a:lnTo>
                  <a:lnTo>
                    <a:pt x="6440" y="3838"/>
                  </a:lnTo>
                  <a:lnTo>
                    <a:pt x="6607" y="3771"/>
                  </a:lnTo>
                  <a:lnTo>
                    <a:pt x="6740" y="3671"/>
                  </a:lnTo>
                  <a:lnTo>
                    <a:pt x="6873" y="3537"/>
                  </a:lnTo>
                  <a:lnTo>
                    <a:pt x="7007" y="3404"/>
                  </a:lnTo>
                  <a:lnTo>
                    <a:pt x="7107" y="3237"/>
                  </a:lnTo>
                  <a:lnTo>
                    <a:pt x="7174" y="3037"/>
                  </a:lnTo>
                  <a:lnTo>
                    <a:pt x="7240" y="2837"/>
                  </a:lnTo>
                  <a:lnTo>
                    <a:pt x="7240" y="2636"/>
                  </a:lnTo>
                  <a:lnTo>
                    <a:pt x="7207" y="2436"/>
                  </a:lnTo>
                  <a:lnTo>
                    <a:pt x="7174" y="2236"/>
                  </a:lnTo>
                  <a:lnTo>
                    <a:pt x="7107" y="2069"/>
                  </a:lnTo>
                  <a:lnTo>
                    <a:pt x="7007" y="1869"/>
                  </a:lnTo>
                  <a:lnTo>
                    <a:pt x="7174" y="1769"/>
                  </a:lnTo>
                  <a:lnTo>
                    <a:pt x="7307" y="1636"/>
                  </a:lnTo>
                  <a:lnTo>
                    <a:pt x="7407" y="1536"/>
                  </a:lnTo>
                  <a:lnTo>
                    <a:pt x="7474" y="1402"/>
                  </a:lnTo>
                  <a:lnTo>
                    <a:pt x="7507" y="1269"/>
                  </a:lnTo>
                  <a:lnTo>
                    <a:pt x="7507" y="1135"/>
                  </a:lnTo>
                  <a:lnTo>
                    <a:pt x="7474" y="1002"/>
                  </a:lnTo>
                  <a:lnTo>
                    <a:pt x="7441" y="902"/>
                  </a:lnTo>
                  <a:lnTo>
                    <a:pt x="7341" y="735"/>
                  </a:lnTo>
                  <a:lnTo>
                    <a:pt x="7240" y="601"/>
                  </a:lnTo>
                  <a:lnTo>
                    <a:pt x="7107" y="468"/>
                  </a:lnTo>
                  <a:lnTo>
                    <a:pt x="6940" y="368"/>
                  </a:lnTo>
                  <a:lnTo>
                    <a:pt x="6773" y="268"/>
                  </a:lnTo>
                  <a:lnTo>
                    <a:pt x="6573" y="201"/>
                  </a:lnTo>
                  <a:lnTo>
                    <a:pt x="6373" y="134"/>
                  </a:lnTo>
                  <a:lnTo>
                    <a:pt x="6206" y="134"/>
                  </a:lnTo>
                  <a:lnTo>
                    <a:pt x="5239" y="68"/>
                  </a:lnTo>
                  <a:lnTo>
                    <a:pt x="42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60"/>
            <p:cNvSpPr/>
            <p:nvPr/>
          </p:nvSpPr>
          <p:spPr>
            <a:xfrm>
              <a:off x="377400" y="3164825"/>
              <a:ext cx="40050" cy="42575"/>
            </a:xfrm>
            <a:custGeom>
              <a:avLst/>
              <a:gdLst/>
              <a:ahLst/>
              <a:cxnLst/>
              <a:rect l="l" t="t" r="r" b="b"/>
              <a:pathLst>
                <a:path w="1602" h="1703" extrusionOk="0">
                  <a:moveTo>
                    <a:pt x="234" y="1"/>
                  </a:moveTo>
                  <a:lnTo>
                    <a:pt x="134" y="34"/>
                  </a:lnTo>
                  <a:lnTo>
                    <a:pt x="67" y="67"/>
                  </a:lnTo>
                  <a:lnTo>
                    <a:pt x="34" y="167"/>
                  </a:lnTo>
                  <a:lnTo>
                    <a:pt x="1" y="234"/>
                  </a:lnTo>
                  <a:lnTo>
                    <a:pt x="34" y="334"/>
                  </a:lnTo>
                  <a:lnTo>
                    <a:pt x="67" y="401"/>
                  </a:lnTo>
                  <a:lnTo>
                    <a:pt x="401" y="668"/>
                  </a:lnTo>
                  <a:lnTo>
                    <a:pt x="668" y="968"/>
                  </a:lnTo>
                  <a:lnTo>
                    <a:pt x="968" y="1302"/>
                  </a:lnTo>
                  <a:lnTo>
                    <a:pt x="1001" y="1368"/>
                  </a:lnTo>
                  <a:lnTo>
                    <a:pt x="1035" y="1368"/>
                  </a:lnTo>
                  <a:lnTo>
                    <a:pt x="1068" y="1435"/>
                  </a:lnTo>
                  <a:lnTo>
                    <a:pt x="1168" y="1602"/>
                  </a:lnTo>
                  <a:lnTo>
                    <a:pt x="1235" y="1669"/>
                  </a:lnTo>
                  <a:lnTo>
                    <a:pt x="1335" y="1702"/>
                  </a:lnTo>
                  <a:lnTo>
                    <a:pt x="1402" y="1702"/>
                  </a:lnTo>
                  <a:lnTo>
                    <a:pt x="1502" y="1669"/>
                  </a:lnTo>
                  <a:lnTo>
                    <a:pt x="1569" y="1602"/>
                  </a:lnTo>
                  <a:lnTo>
                    <a:pt x="1602" y="1535"/>
                  </a:lnTo>
                  <a:lnTo>
                    <a:pt x="1602" y="1435"/>
                  </a:lnTo>
                  <a:lnTo>
                    <a:pt x="1569" y="1368"/>
                  </a:lnTo>
                  <a:lnTo>
                    <a:pt x="1302" y="1001"/>
                  </a:lnTo>
                  <a:lnTo>
                    <a:pt x="1035" y="668"/>
                  </a:lnTo>
                  <a:lnTo>
                    <a:pt x="735" y="368"/>
                  </a:lnTo>
                  <a:lnTo>
                    <a:pt x="401" y="67"/>
                  </a:lnTo>
                  <a:lnTo>
                    <a:pt x="334" y="3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60"/>
            <p:cNvSpPr/>
            <p:nvPr/>
          </p:nvSpPr>
          <p:spPr>
            <a:xfrm>
              <a:off x="429950" y="3123125"/>
              <a:ext cx="35050" cy="44225"/>
            </a:xfrm>
            <a:custGeom>
              <a:avLst/>
              <a:gdLst/>
              <a:ahLst/>
              <a:cxnLst/>
              <a:rect l="l" t="t" r="r" b="b"/>
              <a:pathLst>
                <a:path w="1402" h="1769" extrusionOk="0">
                  <a:moveTo>
                    <a:pt x="234" y="0"/>
                  </a:moveTo>
                  <a:lnTo>
                    <a:pt x="134" y="34"/>
                  </a:lnTo>
                  <a:lnTo>
                    <a:pt x="67" y="67"/>
                  </a:lnTo>
                  <a:lnTo>
                    <a:pt x="0" y="134"/>
                  </a:lnTo>
                  <a:lnTo>
                    <a:pt x="0" y="234"/>
                  </a:lnTo>
                  <a:lnTo>
                    <a:pt x="0" y="301"/>
                  </a:lnTo>
                  <a:lnTo>
                    <a:pt x="67" y="401"/>
                  </a:lnTo>
                  <a:lnTo>
                    <a:pt x="534" y="1001"/>
                  </a:lnTo>
                  <a:lnTo>
                    <a:pt x="968" y="1669"/>
                  </a:lnTo>
                  <a:lnTo>
                    <a:pt x="1035" y="1735"/>
                  </a:lnTo>
                  <a:lnTo>
                    <a:pt x="1135" y="1769"/>
                  </a:lnTo>
                  <a:lnTo>
                    <a:pt x="1201" y="1769"/>
                  </a:lnTo>
                  <a:lnTo>
                    <a:pt x="1302" y="1735"/>
                  </a:lnTo>
                  <a:lnTo>
                    <a:pt x="1368" y="1669"/>
                  </a:lnTo>
                  <a:lnTo>
                    <a:pt x="1402" y="1602"/>
                  </a:lnTo>
                  <a:lnTo>
                    <a:pt x="1402" y="1502"/>
                  </a:lnTo>
                  <a:lnTo>
                    <a:pt x="1368" y="1435"/>
                  </a:lnTo>
                  <a:lnTo>
                    <a:pt x="901" y="734"/>
                  </a:lnTo>
                  <a:lnTo>
                    <a:pt x="401" y="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60"/>
            <p:cNvSpPr/>
            <p:nvPr/>
          </p:nvSpPr>
          <p:spPr>
            <a:xfrm>
              <a:off x="528375" y="3099775"/>
              <a:ext cx="11700" cy="65900"/>
            </a:xfrm>
            <a:custGeom>
              <a:avLst/>
              <a:gdLst/>
              <a:ahLst/>
              <a:cxnLst/>
              <a:rect l="l" t="t" r="r" b="b"/>
              <a:pathLst>
                <a:path w="468" h="2636" extrusionOk="0">
                  <a:moveTo>
                    <a:pt x="134" y="0"/>
                  </a:moveTo>
                  <a:lnTo>
                    <a:pt x="67" y="34"/>
                  </a:lnTo>
                  <a:lnTo>
                    <a:pt x="0" y="100"/>
                  </a:lnTo>
                  <a:lnTo>
                    <a:pt x="0" y="200"/>
                  </a:lnTo>
                  <a:lnTo>
                    <a:pt x="0" y="2402"/>
                  </a:lnTo>
                  <a:lnTo>
                    <a:pt x="0" y="2502"/>
                  </a:lnTo>
                  <a:lnTo>
                    <a:pt x="67" y="2569"/>
                  </a:lnTo>
                  <a:lnTo>
                    <a:pt x="134" y="2636"/>
                  </a:lnTo>
                  <a:lnTo>
                    <a:pt x="300" y="2636"/>
                  </a:lnTo>
                  <a:lnTo>
                    <a:pt x="367" y="2569"/>
                  </a:lnTo>
                  <a:lnTo>
                    <a:pt x="434" y="2502"/>
                  </a:lnTo>
                  <a:lnTo>
                    <a:pt x="467" y="2402"/>
                  </a:lnTo>
                  <a:lnTo>
                    <a:pt x="467" y="200"/>
                  </a:lnTo>
                  <a:lnTo>
                    <a:pt x="434" y="100"/>
                  </a:lnTo>
                  <a:lnTo>
                    <a:pt x="367" y="34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60"/>
            <p:cNvSpPr/>
            <p:nvPr/>
          </p:nvSpPr>
          <p:spPr>
            <a:xfrm>
              <a:off x="581750" y="3134800"/>
              <a:ext cx="19200" cy="38400"/>
            </a:xfrm>
            <a:custGeom>
              <a:avLst/>
              <a:gdLst/>
              <a:ahLst/>
              <a:cxnLst/>
              <a:rect l="l" t="t" r="r" b="b"/>
              <a:pathLst>
                <a:path w="768" h="1536" extrusionOk="0">
                  <a:moveTo>
                    <a:pt x="501" y="1"/>
                  </a:moveTo>
                  <a:lnTo>
                    <a:pt x="401" y="34"/>
                  </a:lnTo>
                  <a:lnTo>
                    <a:pt x="334" y="101"/>
                  </a:lnTo>
                  <a:lnTo>
                    <a:pt x="301" y="167"/>
                  </a:lnTo>
                  <a:lnTo>
                    <a:pt x="0" y="1235"/>
                  </a:lnTo>
                  <a:lnTo>
                    <a:pt x="0" y="1335"/>
                  </a:lnTo>
                  <a:lnTo>
                    <a:pt x="34" y="1435"/>
                  </a:lnTo>
                  <a:lnTo>
                    <a:pt x="67" y="1502"/>
                  </a:lnTo>
                  <a:lnTo>
                    <a:pt x="167" y="1535"/>
                  </a:lnTo>
                  <a:lnTo>
                    <a:pt x="234" y="1535"/>
                  </a:lnTo>
                  <a:lnTo>
                    <a:pt x="334" y="1502"/>
                  </a:lnTo>
                  <a:lnTo>
                    <a:pt x="401" y="1468"/>
                  </a:lnTo>
                  <a:lnTo>
                    <a:pt x="434" y="1368"/>
                  </a:lnTo>
                  <a:lnTo>
                    <a:pt x="734" y="301"/>
                  </a:lnTo>
                  <a:lnTo>
                    <a:pt x="768" y="201"/>
                  </a:lnTo>
                  <a:lnTo>
                    <a:pt x="734" y="134"/>
                  </a:lnTo>
                  <a:lnTo>
                    <a:pt x="668" y="67"/>
                  </a:lnTo>
                  <a:lnTo>
                    <a:pt x="601" y="34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60"/>
            <p:cNvSpPr/>
            <p:nvPr/>
          </p:nvSpPr>
          <p:spPr>
            <a:xfrm>
              <a:off x="634300" y="3172325"/>
              <a:ext cx="33375" cy="42575"/>
            </a:xfrm>
            <a:custGeom>
              <a:avLst/>
              <a:gdLst/>
              <a:ahLst/>
              <a:cxnLst/>
              <a:rect l="l" t="t" r="r" b="b"/>
              <a:pathLst>
                <a:path w="1335" h="1703" extrusionOk="0">
                  <a:moveTo>
                    <a:pt x="1034" y="1"/>
                  </a:moveTo>
                  <a:lnTo>
                    <a:pt x="968" y="68"/>
                  </a:lnTo>
                  <a:lnTo>
                    <a:pt x="467" y="701"/>
                  </a:lnTo>
                  <a:lnTo>
                    <a:pt x="34" y="1369"/>
                  </a:lnTo>
                  <a:lnTo>
                    <a:pt x="0" y="1469"/>
                  </a:lnTo>
                  <a:lnTo>
                    <a:pt x="0" y="1536"/>
                  </a:lnTo>
                  <a:lnTo>
                    <a:pt x="34" y="1636"/>
                  </a:lnTo>
                  <a:lnTo>
                    <a:pt x="100" y="1669"/>
                  </a:lnTo>
                  <a:lnTo>
                    <a:pt x="200" y="1702"/>
                  </a:lnTo>
                  <a:lnTo>
                    <a:pt x="267" y="1702"/>
                  </a:lnTo>
                  <a:lnTo>
                    <a:pt x="367" y="1669"/>
                  </a:lnTo>
                  <a:lnTo>
                    <a:pt x="434" y="1602"/>
                  </a:lnTo>
                  <a:lnTo>
                    <a:pt x="834" y="968"/>
                  </a:lnTo>
                  <a:lnTo>
                    <a:pt x="934" y="802"/>
                  </a:lnTo>
                  <a:lnTo>
                    <a:pt x="1001" y="735"/>
                  </a:lnTo>
                  <a:lnTo>
                    <a:pt x="1001" y="701"/>
                  </a:lnTo>
                  <a:lnTo>
                    <a:pt x="1034" y="701"/>
                  </a:lnTo>
                  <a:lnTo>
                    <a:pt x="1268" y="401"/>
                  </a:lnTo>
                  <a:lnTo>
                    <a:pt x="1335" y="301"/>
                  </a:lnTo>
                  <a:lnTo>
                    <a:pt x="1335" y="234"/>
                  </a:lnTo>
                  <a:lnTo>
                    <a:pt x="1335" y="134"/>
                  </a:lnTo>
                  <a:lnTo>
                    <a:pt x="1268" y="68"/>
                  </a:lnTo>
                  <a:lnTo>
                    <a:pt x="1201" y="34"/>
                  </a:lnTo>
                  <a:lnTo>
                    <a:pt x="11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60"/>
            <p:cNvSpPr/>
            <p:nvPr/>
          </p:nvSpPr>
          <p:spPr>
            <a:xfrm>
              <a:off x="674325" y="3236550"/>
              <a:ext cx="26725" cy="21725"/>
            </a:xfrm>
            <a:custGeom>
              <a:avLst/>
              <a:gdLst/>
              <a:ahLst/>
              <a:cxnLst/>
              <a:rect l="l" t="t" r="r" b="b"/>
              <a:pathLst>
                <a:path w="1069" h="869" extrusionOk="0">
                  <a:moveTo>
                    <a:pt x="801" y="1"/>
                  </a:moveTo>
                  <a:lnTo>
                    <a:pt x="701" y="34"/>
                  </a:lnTo>
                  <a:lnTo>
                    <a:pt x="101" y="434"/>
                  </a:lnTo>
                  <a:lnTo>
                    <a:pt x="34" y="501"/>
                  </a:lnTo>
                  <a:lnTo>
                    <a:pt x="1" y="568"/>
                  </a:lnTo>
                  <a:lnTo>
                    <a:pt x="1" y="668"/>
                  </a:lnTo>
                  <a:lnTo>
                    <a:pt x="34" y="768"/>
                  </a:lnTo>
                  <a:lnTo>
                    <a:pt x="101" y="835"/>
                  </a:lnTo>
                  <a:lnTo>
                    <a:pt x="167" y="868"/>
                  </a:lnTo>
                  <a:lnTo>
                    <a:pt x="268" y="868"/>
                  </a:lnTo>
                  <a:lnTo>
                    <a:pt x="334" y="835"/>
                  </a:lnTo>
                  <a:lnTo>
                    <a:pt x="935" y="434"/>
                  </a:lnTo>
                  <a:lnTo>
                    <a:pt x="1001" y="368"/>
                  </a:lnTo>
                  <a:lnTo>
                    <a:pt x="1035" y="301"/>
                  </a:lnTo>
                  <a:lnTo>
                    <a:pt x="1068" y="201"/>
                  </a:lnTo>
                  <a:lnTo>
                    <a:pt x="1035" y="101"/>
                  </a:lnTo>
                  <a:lnTo>
                    <a:pt x="968" y="34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60"/>
            <p:cNvSpPr/>
            <p:nvPr/>
          </p:nvSpPr>
          <p:spPr>
            <a:xfrm>
              <a:off x="640125" y="3318300"/>
              <a:ext cx="20875" cy="51725"/>
            </a:xfrm>
            <a:custGeom>
              <a:avLst/>
              <a:gdLst/>
              <a:ahLst/>
              <a:cxnLst/>
              <a:rect l="l" t="t" r="r" b="b"/>
              <a:pathLst>
                <a:path w="835" h="2069" extrusionOk="0">
                  <a:moveTo>
                    <a:pt x="468" y="0"/>
                  </a:moveTo>
                  <a:lnTo>
                    <a:pt x="401" y="67"/>
                  </a:lnTo>
                  <a:lnTo>
                    <a:pt x="334" y="134"/>
                  </a:lnTo>
                  <a:lnTo>
                    <a:pt x="301" y="200"/>
                  </a:lnTo>
                  <a:lnTo>
                    <a:pt x="301" y="301"/>
                  </a:lnTo>
                  <a:lnTo>
                    <a:pt x="368" y="467"/>
                  </a:lnTo>
                  <a:lnTo>
                    <a:pt x="368" y="668"/>
                  </a:lnTo>
                  <a:lnTo>
                    <a:pt x="368" y="868"/>
                  </a:lnTo>
                  <a:lnTo>
                    <a:pt x="368" y="968"/>
                  </a:lnTo>
                  <a:lnTo>
                    <a:pt x="368" y="1001"/>
                  </a:lnTo>
                  <a:lnTo>
                    <a:pt x="301" y="1201"/>
                  </a:lnTo>
                  <a:lnTo>
                    <a:pt x="234" y="1368"/>
                  </a:lnTo>
                  <a:lnTo>
                    <a:pt x="168" y="1535"/>
                  </a:lnTo>
                  <a:lnTo>
                    <a:pt x="67" y="1668"/>
                  </a:lnTo>
                  <a:lnTo>
                    <a:pt x="1" y="1768"/>
                  </a:lnTo>
                  <a:lnTo>
                    <a:pt x="1" y="1835"/>
                  </a:lnTo>
                  <a:lnTo>
                    <a:pt x="1" y="1935"/>
                  </a:lnTo>
                  <a:lnTo>
                    <a:pt x="67" y="2002"/>
                  </a:lnTo>
                  <a:lnTo>
                    <a:pt x="134" y="2035"/>
                  </a:lnTo>
                  <a:lnTo>
                    <a:pt x="234" y="2069"/>
                  </a:lnTo>
                  <a:lnTo>
                    <a:pt x="301" y="2069"/>
                  </a:lnTo>
                  <a:lnTo>
                    <a:pt x="368" y="2002"/>
                  </a:lnTo>
                  <a:lnTo>
                    <a:pt x="535" y="1802"/>
                  </a:lnTo>
                  <a:lnTo>
                    <a:pt x="635" y="1602"/>
                  </a:lnTo>
                  <a:lnTo>
                    <a:pt x="735" y="1368"/>
                  </a:lnTo>
                  <a:lnTo>
                    <a:pt x="801" y="1135"/>
                  </a:lnTo>
                  <a:lnTo>
                    <a:pt x="835" y="901"/>
                  </a:lnTo>
                  <a:lnTo>
                    <a:pt x="835" y="668"/>
                  </a:lnTo>
                  <a:lnTo>
                    <a:pt x="801" y="401"/>
                  </a:lnTo>
                  <a:lnTo>
                    <a:pt x="768" y="167"/>
                  </a:lnTo>
                  <a:lnTo>
                    <a:pt x="701" y="100"/>
                  </a:lnTo>
                  <a:lnTo>
                    <a:pt x="635" y="34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60"/>
            <p:cNvSpPr/>
            <p:nvPr/>
          </p:nvSpPr>
          <p:spPr>
            <a:xfrm>
              <a:off x="409100" y="3271575"/>
              <a:ext cx="26700" cy="51750"/>
            </a:xfrm>
            <a:custGeom>
              <a:avLst/>
              <a:gdLst/>
              <a:ahLst/>
              <a:cxnLst/>
              <a:rect l="l" t="t" r="r" b="b"/>
              <a:pathLst>
                <a:path w="1068" h="2070" extrusionOk="0">
                  <a:moveTo>
                    <a:pt x="267" y="1"/>
                  </a:moveTo>
                  <a:lnTo>
                    <a:pt x="200" y="34"/>
                  </a:lnTo>
                  <a:lnTo>
                    <a:pt x="134" y="101"/>
                  </a:lnTo>
                  <a:lnTo>
                    <a:pt x="100" y="168"/>
                  </a:lnTo>
                  <a:lnTo>
                    <a:pt x="34" y="435"/>
                  </a:lnTo>
                  <a:lnTo>
                    <a:pt x="0" y="702"/>
                  </a:lnTo>
                  <a:lnTo>
                    <a:pt x="34" y="968"/>
                  </a:lnTo>
                  <a:lnTo>
                    <a:pt x="100" y="1235"/>
                  </a:lnTo>
                  <a:lnTo>
                    <a:pt x="200" y="1469"/>
                  </a:lnTo>
                  <a:lnTo>
                    <a:pt x="334" y="1669"/>
                  </a:lnTo>
                  <a:lnTo>
                    <a:pt x="501" y="1869"/>
                  </a:lnTo>
                  <a:lnTo>
                    <a:pt x="734" y="2036"/>
                  </a:lnTo>
                  <a:lnTo>
                    <a:pt x="801" y="2069"/>
                  </a:lnTo>
                  <a:lnTo>
                    <a:pt x="901" y="2069"/>
                  </a:lnTo>
                  <a:lnTo>
                    <a:pt x="968" y="2036"/>
                  </a:lnTo>
                  <a:lnTo>
                    <a:pt x="1035" y="1969"/>
                  </a:lnTo>
                  <a:lnTo>
                    <a:pt x="1068" y="1869"/>
                  </a:lnTo>
                  <a:lnTo>
                    <a:pt x="1068" y="1769"/>
                  </a:lnTo>
                  <a:lnTo>
                    <a:pt x="1035" y="1702"/>
                  </a:lnTo>
                  <a:lnTo>
                    <a:pt x="968" y="1636"/>
                  </a:lnTo>
                  <a:lnTo>
                    <a:pt x="901" y="1602"/>
                  </a:lnTo>
                  <a:lnTo>
                    <a:pt x="801" y="1536"/>
                  </a:lnTo>
                  <a:lnTo>
                    <a:pt x="734" y="1469"/>
                  </a:lnTo>
                  <a:lnTo>
                    <a:pt x="701" y="1436"/>
                  </a:lnTo>
                  <a:lnTo>
                    <a:pt x="701" y="1402"/>
                  </a:lnTo>
                  <a:lnTo>
                    <a:pt x="601" y="1235"/>
                  </a:lnTo>
                  <a:lnTo>
                    <a:pt x="567" y="1169"/>
                  </a:lnTo>
                  <a:lnTo>
                    <a:pt x="534" y="1169"/>
                  </a:lnTo>
                  <a:lnTo>
                    <a:pt x="501" y="1069"/>
                  </a:lnTo>
                  <a:lnTo>
                    <a:pt x="467" y="868"/>
                  </a:lnTo>
                  <a:lnTo>
                    <a:pt x="467" y="835"/>
                  </a:lnTo>
                  <a:lnTo>
                    <a:pt x="467" y="802"/>
                  </a:lnTo>
                  <a:lnTo>
                    <a:pt x="467" y="702"/>
                  </a:lnTo>
                  <a:lnTo>
                    <a:pt x="467" y="568"/>
                  </a:lnTo>
                  <a:lnTo>
                    <a:pt x="467" y="501"/>
                  </a:lnTo>
                  <a:lnTo>
                    <a:pt x="534" y="301"/>
                  </a:lnTo>
                  <a:lnTo>
                    <a:pt x="534" y="201"/>
                  </a:lnTo>
                  <a:lnTo>
                    <a:pt x="501" y="134"/>
                  </a:lnTo>
                  <a:lnTo>
                    <a:pt x="467" y="68"/>
                  </a:lnTo>
                  <a:lnTo>
                    <a:pt x="367" y="34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60"/>
            <p:cNvSpPr/>
            <p:nvPr/>
          </p:nvSpPr>
          <p:spPr>
            <a:xfrm>
              <a:off x="445800" y="33825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0"/>
                  </a:moveTo>
                  <a:lnTo>
                    <a:pt x="0" y="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60"/>
            <p:cNvSpPr/>
            <p:nvPr/>
          </p:nvSpPr>
          <p:spPr>
            <a:xfrm>
              <a:off x="416600" y="3373350"/>
              <a:ext cx="42575" cy="21700"/>
            </a:xfrm>
            <a:custGeom>
              <a:avLst/>
              <a:gdLst/>
              <a:ahLst/>
              <a:cxnLst/>
              <a:rect l="l" t="t" r="r" b="b"/>
              <a:pathLst>
                <a:path w="1703" h="868" extrusionOk="0">
                  <a:moveTo>
                    <a:pt x="201" y="0"/>
                  </a:moveTo>
                  <a:lnTo>
                    <a:pt x="101" y="34"/>
                  </a:lnTo>
                  <a:lnTo>
                    <a:pt x="34" y="100"/>
                  </a:lnTo>
                  <a:lnTo>
                    <a:pt x="1" y="200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167" y="567"/>
                  </a:lnTo>
                  <a:lnTo>
                    <a:pt x="334" y="701"/>
                  </a:lnTo>
                  <a:lnTo>
                    <a:pt x="534" y="801"/>
                  </a:lnTo>
                  <a:lnTo>
                    <a:pt x="768" y="868"/>
                  </a:lnTo>
                  <a:lnTo>
                    <a:pt x="1001" y="868"/>
                  </a:lnTo>
                  <a:lnTo>
                    <a:pt x="1202" y="834"/>
                  </a:lnTo>
                  <a:lnTo>
                    <a:pt x="1435" y="768"/>
                  </a:lnTo>
                  <a:lnTo>
                    <a:pt x="1635" y="634"/>
                  </a:lnTo>
                  <a:lnTo>
                    <a:pt x="1669" y="567"/>
                  </a:lnTo>
                  <a:lnTo>
                    <a:pt x="1702" y="467"/>
                  </a:lnTo>
                  <a:lnTo>
                    <a:pt x="1669" y="367"/>
                  </a:lnTo>
                  <a:lnTo>
                    <a:pt x="1635" y="300"/>
                  </a:lnTo>
                  <a:lnTo>
                    <a:pt x="1535" y="267"/>
                  </a:lnTo>
                  <a:lnTo>
                    <a:pt x="1469" y="234"/>
                  </a:lnTo>
                  <a:lnTo>
                    <a:pt x="1368" y="267"/>
                  </a:lnTo>
                  <a:lnTo>
                    <a:pt x="1302" y="300"/>
                  </a:lnTo>
                  <a:lnTo>
                    <a:pt x="1268" y="334"/>
                  </a:lnTo>
                  <a:lnTo>
                    <a:pt x="1202" y="367"/>
                  </a:lnTo>
                  <a:lnTo>
                    <a:pt x="1168" y="367"/>
                  </a:lnTo>
                  <a:lnTo>
                    <a:pt x="1168" y="401"/>
                  </a:lnTo>
                  <a:lnTo>
                    <a:pt x="1068" y="401"/>
                  </a:lnTo>
                  <a:lnTo>
                    <a:pt x="1035" y="434"/>
                  </a:lnTo>
                  <a:lnTo>
                    <a:pt x="835" y="434"/>
                  </a:lnTo>
                  <a:lnTo>
                    <a:pt x="668" y="367"/>
                  </a:lnTo>
                  <a:lnTo>
                    <a:pt x="634" y="367"/>
                  </a:lnTo>
                  <a:lnTo>
                    <a:pt x="568" y="300"/>
                  </a:lnTo>
                  <a:lnTo>
                    <a:pt x="534" y="300"/>
                  </a:lnTo>
                  <a:lnTo>
                    <a:pt x="501" y="234"/>
                  </a:lnTo>
                  <a:lnTo>
                    <a:pt x="468" y="200"/>
                  </a:lnTo>
                  <a:lnTo>
                    <a:pt x="401" y="134"/>
                  </a:lnTo>
                  <a:lnTo>
                    <a:pt x="368" y="67"/>
                  </a:lnTo>
                  <a:lnTo>
                    <a:pt x="267" y="3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60"/>
            <p:cNvSpPr/>
            <p:nvPr/>
          </p:nvSpPr>
          <p:spPr>
            <a:xfrm>
              <a:off x="442450" y="3384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5" name="Google Shape;1425;p60"/>
          <p:cNvSpPr/>
          <p:nvPr/>
        </p:nvSpPr>
        <p:spPr>
          <a:xfrm rot="10581990">
            <a:off x="5105235" y="2059163"/>
            <a:ext cx="1481678" cy="1481678"/>
          </a:xfrm>
          <a:prstGeom prst="arc">
            <a:avLst>
              <a:gd name="adj1" fmla="val 16719281"/>
              <a:gd name="adj2" fmla="val 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60"/>
          <p:cNvSpPr/>
          <p:nvPr/>
        </p:nvSpPr>
        <p:spPr>
          <a:xfrm rot="-4285100">
            <a:off x="5814929" y="1215441"/>
            <a:ext cx="1481848" cy="1481848"/>
          </a:xfrm>
          <a:prstGeom prst="arc">
            <a:avLst>
              <a:gd name="adj1" fmla="val 18682567"/>
              <a:gd name="adj2" fmla="val 294562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60"/>
          <p:cNvSpPr/>
          <p:nvPr/>
        </p:nvSpPr>
        <p:spPr>
          <a:xfrm>
            <a:off x="5530645" y="1557981"/>
            <a:ext cx="1176900" cy="117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428" name="Google Shape;1428;p60"/>
          <p:cNvGrpSpPr/>
          <p:nvPr/>
        </p:nvGrpSpPr>
        <p:grpSpPr>
          <a:xfrm>
            <a:off x="6764926" y="958687"/>
            <a:ext cx="1032565" cy="1858166"/>
            <a:chOff x="881175" y="1854525"/>
            <a:chExt cx="491300" cy="884125"/>
          </a:xfrm>
        </p:grpSpPr>
        <p:sp>
          <p:nvSpPr>
            <p:cNvPr id="1429" name="Google Shape;1429;p60"/>
            <p:cNvSpPr/>
            <p:nvPr/>
          </p:nvSpPr>
          <p:spPr>
            <a:xfrm>
              <a:off x="931225" y="1935425"/>
              <a:ext cx="383700" cy="655600"/>
            </a:xfrm>
            <a:custGeom>
              <a:avLst/>
              <a:gdLst/>
              <a:ahLst/>
              <a:cxnLst/>
              <a:rect l="l" t="t" r="r" b="b"/>
              <a:pathLst>
                <a:path w="15348" h="26224" extrusionOk="0">
                  <a:moveTo>
                    <a:pt x="7974" y="0"/>
                  </a:moveTo>
                  <a:lnTo>
                    <a:pt x="7607" y="34"/>
                  </a:lnTo>
                  <a:lnTo>
                    <a:pt x="7273" y="67"/>
                  </a:lnTo>
                  <a:lnTo>
                    <a:pt x="6539" y="200"/>
                  </a:lnTo>
                  <a:lnTo>
                    <a:pt x="5839" y="401"/>
                  </a:lnTo>
                  <a:lnTo>
                    <a:pt x="5305" y="634"/>
                  </a:lnTo>
                  <a:lnTo>
                    <a:pt x="4771" y="868"/>
                  </a:lnTo>
                  <a:lnTo>
                    <a:pt x="4271" y="1168"/>
                  </a:lnTo>
                  <a:lnTo>
                    <a:pt x="3804" y="1468"/>
                  </a:lnTo>
                  <a:lnTo>
                    <a:pt x="3337" y="1835"/>
                  </a:lnTo>
                  <a:lnTo>
                    <a:pt x="2903" y="2202"/>
                  </a:lnTo>
                  <a:lnTo>
                    <a:pt x="2502" y="2603"/>
                  </a:lnTo>
                  <a:lnTo>
                    <a:pt x="2135" y="3036"/>
                  </a:lnTo>
                  <a:lnTo>
                    <a:pt x="1768" y="3503"/>
                  </a:lnTo>
                  <a:lnTo>
                    <a:pt x="1435" y="3970"/>
                  </a:lnTo>
                  <a:lnTo>
                    <a:pt x="1135" y="4471"/>
                  </a:lnTo>
                  <a:lnTo>
                    <a:pt x="868" y="5005"/>
                  </a:lnTo>
                  <a:lnTo>
                    <a:pt x="634" y="5538"/>
                  </a:lnTo>
                  <a:lnTo>
                    <a:pt x="434" y="6072"/>
                  </a:lnTo>
                  <a:lnTo>
                    <a:pt x="267" y="6639"/>
                  </a:lnTo>
                  <a:lnTo>
                    <a:pt x="134" y="7207"/>
                  </a:lnTo>
                  <a:lnTo>
                    <a:pt x="34" y="7840"/>
                  </a:lnTo>
                  <a:lnTo>
                    <a:pt x="0" y="8474"/>
                  </a:lnTo>
                  <a:lnTo>
                    <a:pt x="0" y="9108"/>
                  </a:lnTo>
                  <a:lnTo>
                    <a:pt x="34" y="9709"/>
                  </a:lnTo>
                  <a:lnTo>
                    <a:pt x="100" y="10276"/>
                  </a:lnTo>
                  <a:lnTo>
                    <a:pt x="200" y="10843"/>
                  </a:lnTo>
                  <a:lnTo>
                    <a:pt x="367" y="11410"/>
                  </a:lnTo>
                  <a:lnTo>
                    <a:pt x="534" y="11944"/>
                  </a:lnTo>
                  <a:lnTo>
                    <a:pt x="734" y="12511"/>
                  </a:lnTo>
                  <a:lnTo>
                    <a:pt x="934" y="13045"/>
                  </a:lnTo>
                  <a:lnTo>
                    <a:pt x="1401" y="14113"/>
                  </a:lnTo>
                  <a:lnTo>
                    <a:pt x="1902" y="15214"/>
                  </a:lnTo>
                  <a:lnTo>
                    <a:pt x="2369" y="16348"/>
                  </a:lnTo>
                  <a:lnTo>
                    <a:pt x="2936" y="17582"/>
                  </a:lnTo>
                  <a:lnTo>
                    <a:pt x="3503" y="18783"/>
                  </a:lnTo>
                  <a:lnTo>
                    <a:pt x="4070" y="19984"/>
                  </a:lnTo>
                  <a:lnTo>
                    <a:pt x="4337" y="20585"/>
                  </a:lnTo>
                  <a:lnTo>
                    <a:pt x="4571" y="21185"/>
                  </a:lnTo>
                  <a:lnTo>
                    <a:pt x="4838" y="22153"/>
                  </a:lnTo>
                  <a:lnTo>
                    <a:pt x="5272" y="23854"/>
                  </a:lnTo>
                  <a:lnTo>
                    <a:pt x="5472" y="24722"/>
                  </a:lnTo>
                  <a:lnTo>
                    <a:pt x="5605" y="25456"/>
                  </a:lnTo>
                  <a:lnTo>
                    <a:pt x="5672" y="25990"/>
                  </a:lnTo>
                  <a:lnTo>
                    <a:pt x="5672" y="26123"/>
                  </a:lnTo>
                  <a:lnTo>
                    <a:pt x="5639" y="26190"/>
                  </a:lnTo>
                  <a:lnTo>
                    <a:pt x="5605" y="26190"/>
                  </a:lnTo>
                  <a:lnTo>
                    <a:pt x="6372" y="26223"/>
                  </a:lnTo>
                  <a:lnTo>
                    <a:pt x="7106" y="26223"/>
                  </a:lnTo>
                  <a:lnTo>
                    <a:pt x="8608" y="26190"/>
                  </a:lnTo>
                  <a:lnTo>
                    <a:pt x="10076" y="26123"/>
                  </a:lnTo>
                  <a:lnTo>
                    <a:pt x="11577" y="26056"/>
                  </a:lnTo>
                  <a:lnTo>
                    <a:pt x="11477" y="25156"/>
                  </a:lnTo>
                  <a:lnTo>
                    <a:pt x="11377" y="24288"/>
                  </a:lnTo>
                  <a:lnTo>
                    <a:pt x="11310" y="23421"/>
                  </a:lnTo>
                  <a:lnTo>
                    <a:pt x="11310" y="22587"/>
                  </a:lnTo>
                  <a:lnTo>
                    <a:pt x="11344" y="21719"/>
                  </a:lnTo>
                  <a:lnTo>
                    <a:pt x="11444" y="20885"/>
                  </a:lnTo>
                  <a:lnTo>
                    <a:pt x="11577" y="20018"/>
                  </a:lnTo>
                  <a:lnTo>
                    <a:pt x="11777" y="19150"/>
                  </a:lnTo>
                  <a:lnTo>
                    <a:pt x="12077" y="18183"/>
                  </a:lnTo>
                  <a:lnTo>
                    <a:pt x="12444" y="17215"/>
                  </a:lnTo>
                  <a:lnTo>
                    <a:pt x="12811" y="16281"/>
                  </a:lnTo>
                  <a:lnTo>
                    <a:pt x="13245" y="15314"/>
                  </a:lnTo>
                  <a:lnTo>
                    <a:pt x="13712" y="14246"/>
                  </a:lnTo>
                  <a:lnTo>
                    <a:pt x="14179" y="13145"/>
                  </a:lnTo>
                  <a:lnTo>
                    <a:pt x="14613" y="12044"/>
                  </a:lnTo>
                  <a:lnTo>
                    <a:pt x="14813" y="11510"/>
                  </a:lnTo>
                  <a:lnTo>
                    <a:pt x="14980" y="10943"/>
                  </a:lnTo>
                  <a:lnTo>
                    <a:pt x="15113" y="10376"/>
                  </a:lnTo>
                  <a:lnTo>
                    <a:pt x="15214" y="9809"/>
                  </a:lnTo>
                  <a:lnTo>
                    <a:pt x="15314" y="9242"/>
                  </a:lnTo>
                  <a:lnTo>
                    <a:pt x="15347" y="8641"/>
                  </a:lnTo>
                  <a:lnTo>
                    <a:pt x="15347" y="8074"/>
                  </a:lnTo>
                  <a:lnTo>
                    <a:pt x="15314" y="7473"/>
                  </a:lnTo>
                  <a:lnTo>
                    <a:pt x="15247" y="6873"/>
                  </a:lnTo>
                  <a:lnTo>
                    <a:pt x="15113" y="6272"/>
                  </a:lnTo>
                  <a:lnTo>
                    <a:pt x="14913" y="5538"/>
                  </a:lnTo>
                  <a:lnTo>
                    <a:pt x="14613" y="4838"/>
                  </a:lnTo>
                  <a:lnTo>
                    <a:pt x="14279" y="4137"/>
                  </a:lnTo>
                  <a:lnTo>
                    <a:pt x="13879" y="3503"/>
                  </a:lnTo>
                  <a:lnTo>
                    <a:pt x="13412" y="2869"/>
                  </a:lnTo>
                  <a:lnTo>
                    <a:pt x="12912" y="2302"/>
                  </a:lnTo>
                  <a:lnTo>
                    <a:pt x="12378" y="1768"/>
                  </a:lnTo>
                  <a:lnTo>
                    <a:pt x="11777" y="1301"/>
                  </a:lnTo>
                  <a:lnTo>
                    <a:pt x="11410" y="1068"/>
                  </a:lnTo>
                  <a:lnTo>
                    <a:pt x="11077" y="868"/>
                  </a:lnTo>
                  <a:lnTo>
                    <a:pt x="10710" y="668"/>
                  </a:lnTo>
                  <a:lnTo>
                    <a:pt x="10309" y="501"/>
                  </a:lnTo>
                  <a:lnTo>
                    <a:pt x="9909" y="334"/>
                  </a:lnTo>
                  <a:lnTo>
                    <a:pt x="9542" y="200"/>
                  </a:lnTo>
                  <a:lnTo>
                    <a:pt x="9108" y="100"/>
                  </a:lnTo>
                  <a:lnTo>
                    <a:pt x="8708" y="67"/>
                  </a:lnTo>
                  <a:lnTo>
                    <a:pt x="8341" y="34"/>
                  </a:lnTo>
                  <a:lnTo>
                    <a:pt x="7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60"/>
            <p:cNvSpPr/>
            <p:nvPr/>
          </p:nvSpPr>
          <p:spPr>
            <a:xfrm>
              <a:off x="881175" y="1854525"/>
              <a:ext cx="491300" cy="732325"/>
            </a:xfrm>
            <a:custGeom>
              <a:avLst/>
              <a:gdLst/>
              <a:ahLst/>
              <a:cxnLst/>
              <a:rect l="l" t="t" r="r" b="b"/>
              <a:pathLst>
                <a:path w="19652" h="29293" extrusionOk="0">
                  <a:moveTo>
                    <a:pt x="9509" y="0"/>
                  </a:moveTo>
                  <a:lnTo>
                    <a:pt x="8675" y="33"/>
                  </a:lnTo>
                  <a:lnTo>
                    <a:pt x="8274" y="67"/>
                  </a:lnTo>
                  <a:lnTo>
                    <a:pt x="7874" y="134"/>
                  </a:lnTo>
                  <a:lnTo>
                    <a:pt x="7474" y="200"/>
                  </a:lnTo>
                  <a:lnTo>
                    <a:pt x="7073" y="300"/>
                  </a:lnTo>
                  <a:lnTo>
                    <a:pt x="6673" y="434"/>
                  </a:lnTo>
                  <a:lnTo>
                    <a:pt x="6306" y="567"/>
                  </a:lnTo>
                  <a:lnTo>
                    <a:pt x="5906" y="734"/>
                  </a:lnTo>
                  <a:lnTo>
                    <a:pt x="5539" y="901"/>
                  </a:lnTo>
                  <a:lnTo>
                    <a:pt x="5172" y="1101"/>
                  </a:lnTo>
                  <a:lnTo>
                    <a:pt x="4838" y="1335"/>
                  </a:lnTo>
                  <a:lnTo>
                    <a:pt x="4504" y="1568"/>
                  </a:lnTo>
                  <a:lnTo>
                    <a:pt x="4171" y="1835"/>
                  </a:lnTo>
                  <a:lnTo>
                    <a:pt x="3570" y="2369"/>
                  </a:lnTo>
                  <a:lnTo>
                    <a:pt x="3036" y="2969"/>
                  </a:lnTo>
                  <a:lnTo>
                    <a:pt x="2536" y="3603"/>
                  </a:lnTo>
                  <a:lnTo>
                    <a:pt x="2069" y="4304"/>
                  </a:lnTo>
                  <a:lnTo>
                    <a:pt x="1669" y="5004"/>
                  </a:lnTo>
                  <a:lnTo>
                    <a:pt x="1302" y="5738"/>
                  </a:lnTo>
                  <a:lnTo>
                    <a:pt x="968" y="6506"/>
                  </a:lnTo>
                  <a:lnTo>
                    <a:pt x="701" y="7273"/>
                  </a:lnTo>
                  <a:lnTo>
                    <a:pt x="468" y="8040"/>
                  </a:lnTo>
                  <a:lnTo>
                    <a:pt x="267" y="8875"/>
                  </a:lnTo>
                  <a:lnTo>
                    <a:pt x="134" y="9675"/>
                  </a:lnTo>
                  <a:lnTo>
                    <a:pt x="34" y="10509"/>
                  </a:lnTo>
                  <a:lnTo>
                    <a:pt x="1" y="11343"/>
                  </a:lnTo>
                  <a:lnTo>
                    <a:pt x="1" y="12177"/>
                  </a:lnTo>
                  <a:lnTo>
                    <a:pt x="34" y="12978"/>
                  </a:lnTo>
                  <a:lnTo>
                    <a:pt x="134" y="13812"/>
                  </a:lnTo>
                  <a:lnTo>
                    <a:pt x="267" y="14680"/>
                  </a:lnTo>
                  <a:lnTo>
                    <a:pt x="501" y="15547"/>
                  </a:lnTo>
                  <a:lnTo>
                    <a:pt x="768" y="16348"/>
                  </a:lnTo>
                  <a:lnTo>
                    <a:pt x="1068" y="17182"/>
                  </a:lnTo>
                  <a:lnTo>
                    <a:pt x="1402" y="17982"/>
                  </a:lnTo>
                  <a:lnTo>
                    <a:pt x="1769" y="18783"/>
                  </a:lnTo>
                  <a:lnTo>
                    <a:pt x="2569" y="20351"/>
                  </a:lnTo>
                  <a:lnTo>
                    <a:pt x="3437" y="21986"/>
                  </a:lnTo>
                  <a:lnTo>
                    <a:pt x="3837" y="22820"/>
                  </a:lnTo>
                  <a:lnTo>
                    <a:pt x="4204" y="23687"/>
                  </a:lnTo>
                  <a:lnTo>
                    <a:pt x="4538" y="24555"/>
                  </a:lnTo>
                  <a:lnTo>
                    <a:pt x="4838" y="25456"/>
                  </a:lnTo>
                  <a:lnTo>
                    <a:pt x="5038" y="26356"/>
                  </a:lnTo>
                  <a:lnTo>
                    <a:pt x="5138" y="26824"/>
                  </a:lnTo>
                  <a:lnTo>
                    <a:pt x="5172" y="27257"/>
                  </a:lnTo>
                  <a:lnTo>
                    <a:pt x="5205" y="27724"/>
                  </a:lnTo>
                  <a:lnTo>
                    <a:pt x="5238" y="28158"/>
                  </a:lnTo>
                  <a:lnTo>
                    <a:pt x="5205" y="28625"/>
                  </a:lnTo>
                  <a:lnTo>
                    <a:pt x="5172" y="29059"/>
                  </a:lnTo>
                  <a:lnTo>
                    <a:pt x="5172" y="29159"/>
                  </a:lnTo>
                  <a:lnTo>
                    <a:pt x="5238" y="29226"/>
                  </a:lnTo>
                  <a:lnTo>
                    <a:pt x="5305" y="29259"/>
                  </a:lnTo>
                  <a:lnTo>
                    <a:pt x="5372" y="29292"/>
                  </a:lnTo>
                  <a:lnTo>
                    <a:pt x="5472" y="29259"/>
                  </a:lnTo>
                  <a:lnTo>
                    <a:pt x="5539" y="29226"/>
                  </a:lnTo>
                  <a:lnTo>
                    <a:pt x="5605" y="29159"/>
                  </a:lnTo>
                  <a:lnTo>
                    <a:pt x="5639" y="29059"/>
                  </a:lnTo>
                  <a:lnTo>
                    <a:pt x="5672" y="28625"/>
                  </a:lnTo>
                  <a:lnTo>
                    <a:pt x="5672" y="28158"/>
                  </a:lnTo>
                  <a:lnTo>
                    <a:pt x="5672" y="27724"/>
                  </a:lnTo>
                  <a:lnTo>
                    <a:pt x="5639" y="27291"/>
                  </a:lnTo>
                  <a:lnTo>
                    <a:pt x="5539" y="26423"/>
                  </a:lnTo>
                  <a:lnTo>
                    <a:pt x="5339" y="25556"/>
                  </a:lnTo>
                  <a:lnTo>
                    <a:pt x="5072" y="24722"/>
                  </a:lnTo>
                  <a:lnTo>
                    <a:pt x="4771" y="23921"/>
                  </a:lnTo>
                  <a:lnTo>
                    <a:pt x="4438" y="23087"/>
                  </a:lnTo>
                  <a:lnTo>
                    <a:pt x="4071" y="22286"/>
                  </a:lnTo>
                  <a:lnTo>
                    <a:pt x="3270" y="20718"/>
                  </a:lnTo>
                  <a:lnTo>
                    <a:pt x="2436" y="19117"/>
                  </a:lnTo>
                  <a:lnTo>
                    <a:pt x="2036" y="18349"/>
                  </a:lnTo>
                  <a:lnTo>
                    <a:pt x="1669" y="17549"/>
                  </a:lnTo>
                  <a:lnTo>
                    <a:pt x="1335" y="16715"/>
                  </a:lnTo>
                  <a:lnTo>
                    <a:pt x="1068" y="15914"/>
                  </a:lnTo>
                  <a:lnTo>
                    <a:pt x="835" y="15113"/>
                  </a:lnTo>
                  <a:lnTo>
                    <a:pt x="668" y="14313"/>
                  </a:lnTo>
                  <a:lnTo>
                    <a:pt x="534" y="13512"/>
                  </a:lnTo>
                  <a:lnTo>
                    <a:pt x="468" y="12678"/>
                  </a:lnTo>
                  <a:lnTo>
                    <a:pt x="434" y="11877"/>
                  </a:lnTo>
                  <a:lnTo>
                    <a:pt x="434" y="11043"/>
                  </a:lnTo>
                  <a:lnTo>
                    <a:pt x="501" y="10209"/>
                  </a:lnTo>
                  <a:lnTo>
                    <a:pt x="634" y="9408"/>
                  </a:lnTo>
                  <a:lnTo>
                    <a:pt x="768" y="8574"/>
                  </a:lnTo>
                  <a:lnTo>
                    <a:pt x="1001" y="7807"/>
                  </a:lnTo>
                  <a:lnTo>
                    <a:pt x="1235" y="7006"/>
                  </a:lnTo>
                  <a:lnTo>
                    <a:pt x="1535" y="6239"/>
                  </a:lnTo>
                  <a:lnTo>
                    <a:pt x="1902" y="5505"/>
                  </a:lnTo>
                  <a:lnTo>
                    <a:pt x="2303" y="4771"/>
                  </a:lnTo>
                  <a:lnTo>
                    <a:pt x="2736" y="4104"/>
                  </a:lnTo>
                  <a:lnTo>
                    <a:pt x="3237" y="3436"/>
                  </a:lnTo>
                  <a:lnTo>
                    <a:pt x="3770" y="2836"/>
                  </a:lnTo>
                  <a:lnTo>
                    <a:pt x="4371" y="2269"/>
                  </a:lnTo>
                  <a:lnTo>
                    <a:pt x="4671" y="2002"/>
                  </a:lnTo>
                  <a:lnTo>
                    <a:pt x="5005" y="1768"/>
                  </a:lnTo>
                  <a:lnTo>
                    <a:pt x="5339" y="1568"/>
                  </a:lnTo>
                  <a:lnTo>
                    <a:pt x="5672" y="1368"/>
                  </a:lnTo>
                  <a:lnTo>
                    <a:pt x="6039" y="1168"/>
                  </a:lnTo>
                  <a:lnTo>
                    <a:pt x="6406" y="1001"/>
                  </a:lnTo>
                  <a:lnTo>
                    <a:pt x="6773" y="868"/>
                  </a:lnTo>
                  <a:lnTo>
                    <a:pt x="7173" y="767"/>
                  </a:lnTo>
                  <a:lnTo>
                    <a:pt x="7540" y="634"/>
                  </a:lnTo>
                  <a:lnTo>
                    <a:pt x="7941" y="567"/>
                  </a:lnTo>
                  <a:lnTo>
                    <a:pt x="8341" y="501"/>
                  </a:lnTo>
                  <a:lnTo>
                    <a:pt x="8775" y="467"/>
                  </a:lnTo>
                  <a:lnTo>
                    <a:pt x="9576" y="467"/>
                  </a:lnTo>
                  <a:lnTo>
                    <a:pt x="10376" y="534"/>
                  </a:lnTo>
                  <a:lnTo>
                    <a:pt x="11177" y="667"/>
                  </a:lnTo>
                  <a:lnTo>
                    <a:pt x="11944" y="901"/>
                  </a:lnTo>
                  <a:lnTo>
                    <a:pt x="12712" y="1168"/>
                  </a:lnTo>
                  <a:lnTo>
                    <a:pt x="13446" y="1501"/>
                  </a:lnTo>
                  <a:lnTo>
                    <a:pt x="14146" y="1902"/>
                  </a:lnTo>
                  <a:lnTo>
                    <a:pt x="14813" y="2369"/>
                  </a:lnTo>
                  <a:lnTo>
                    <a:pt x="15481" y="2869"/>
                  </a:lnTo>
                  <a:lnTo>
                    <a:pt x="16081" y="3436"/>
                  </a:lnTo>
                  <a:lnTo>
                    <a:pt x="16648" y="4004"/>
                  </a:lnTo>
                  <a:lnTo>
                    <a:pt x="17182" y="4671"/>
                  </a:lnTo>
                  <a:lnTo>
                    <a:pt x="17683" y="5338"/>
                  </a:lnTo>
                  <a:lnTo>
                    <a:pt x="18116" y="6039"/>
                  </a:lnTo>
                  <a:lnTo>
                    <a:pt x="18483" y="6773"/>
                  </a:lnTo>
                  <a:lnTo>
                    <a:pt x="18784" y="7540"/>
                  </a:lnTo>
                  <a:lnTo>
                    <a:pt x="18917" y="7974"/>
                  </a:lnTo>
                  <a:lnTo>
                    <a:pt x="19017" y="8407"/>
                  </a:lnTo>
                  <a:lnTo>
                    <a:pt x="19117" y="8808"/>
                  </a:lnTo>
                  <a:lnTo>
                    <a:pt x="19151" y="9242"/>
                  </a:lnTo>
                  <a:lnTo>
                    <a:pt x="19184" y="9675"/>
                  </a:lnTo>
                  <a:lnTo>
                    <a:pt x="19217" y="10109"/>
                  </a:lnTo>
                  <a:lnTo>
                    <a:pt x="19184" y="10976"/>
                  </a:lnTo>
                  <a:lnTo>
                    <a:pt x="19051" y="11844"/>
                  </a:lnTo>
                  <a:lnTo>
                    <a:pt x="18884" y="12678"/>
                  </a:lnTo>
                  <a:lnTo>
                    <a:pt x="18684" y="13545"/>
                  </a:lnTo>
                  <a:lnTo>
                    <a:pt x="18383" y="14379"/>
                  </a:lnTo>
                  <a:lnTo>
                    <a:pt x="18083" y="15213"/>
                  </a:lnTo>
                  <a:lnTo>
                    <a:pt x="17716" y="16014"/>
                  </a:lnTo>
                  <a:lnTo>
                    <a:pt x="16982" y="17616"/>
                  </a:lnTo>
                  <a:lnTo>
                    <a:pt x="16215" y="19217"/>
                  </a:lnTo>
                  <a:lnTo>
                    <a:pt x="15814" y="20051"/>
                  </a:lnTo>
                  <a:lnTo>
                    <a:pt x="15481" y="20852"/>
                  </a:lnTo>
                  <a:lnTo>
                    <a:pt x="15147" y="21652"/>
                  </a:lnTo>
                  <a:lnTo>
                    <a:pt x="14847" y="22453"/>
                  </a:lnTo>
                  <a:lnTo>
                    <a:pt x="14580" y="23287"/>
                  </a:lnTo>
                  <a:lnTo>
                    <a:pt x="14380" y="24121"/>
                  </a:lnTo>
                  <a:lnTo>
                    <a:pt x="14213" y="24955"/>
                  </a:lnTo>
                  <a:lnTo>
                    <a:pt x="14113" y="25823"/>
                  </a:lnTo>
                  <a:lnTo>
                    <a:pt x="14113" y="26657"/>
                  </a:lnTo>
                  <a:lnTo>
                    <a:pt x="14113" y="27090"/>
                  </a:lnTo>
                  <a:lnTo>
                    <a:pt x="14146" y="27524"/>
                  </a:lnTo>
                  <a:lnTo>
                    <a:pt x="14213" y="27925"/>
                  </a:lnTo>
                  <a:lnTo>
                    <a:pt x="14280" y="28325"/>
                  </a:lnTo>
                  <a:lnTo>
                    <a:pt x="14380" y="28725"/>
                  </a:lnTo>
                  <a:lnTo>
                    <a:pt x="14513" y="29126"/>
                  </a:lnTo>
                  <a:lnTo>
                    <a:pt x="14547" y="29192"/>
                  </a:lnTo>
                  <a:lnTo>
                    <a:pt x="14613" y="29259"/>
                  </a:lnTo>
                  <a:lnTo>
                    <a:pt x="14713" y="29292"/>
                  </a:lnTo>
                  <a:lnTo>
                    <a:pt x="14780" y="29259"/>
                  </a:lnTo>
                  <a:lnTo>
                    <a:pt x="14880" y="29226"/>
                  </a:lnTo>
                  <a:lnTo>
                    <a:pt x="14914" y="29159"/>
                  </a:lnTo>
                  <a:lnTo>
                    <a:pt x="14947" y="29092"/>
                  </a:lnTo>
                  <a:lnTo>
                    <a:pt x="14947" y="28992"/>
                  </a:lnTo>
                  <a:lnTo>
                    <a:pt x="14813" y="28558"/>
                  </a:lnTo>
                  <a:lnTo>
                    <a:pt x="14713" y="28125"/>
                  </a:lnTo>
                  <a:lnTo>
                    <a:pt x="14647" y="27691"/>
                  </a:lnTo>
                  <a:lnTo>
                    <a:pt x="14580" y="27224"/>
                  </a:lnTo>
                  <a:lnTo>
                    <a:pt x="14547" y="26790"/>
                  </a:lnTo>
                  <a:lnTo>
                    <a:pt x="14547" y="26356"/>
                  </a:lnTo>
                  <a:lnTo>
                    <a:pt x="14580" y="25889"/>
                  </a:lnTo>
                  <a:lnTo>
                    <a:pt x="14613" y="25456"/>
                  </a:lnTo>
                  <a:lnTo>
                    <a:pt x="14747" y="24555"/>
                  </a:lnTo>
                  <a:lnTo>
                    <a:pt x="14947" y="23687"/>
                  </a:lnTo>
                  <a:lnTo>
                    <a:pt x="15214" y="22820"/>
                  </a:lnTo>
                  <a:lnTo>
                    <a:pt x="15514" y="21986"/>
                  </a:lnTo>
                  <a:lnTo>
                    <a:pt x="15848" y="21119"/>
                  </a:lnTo>
                  <a:lnTo>
                    <a:pt x="16215" y="20285"/>
                  </a:lnTo>
                  <a:lnTo>
                    <a:pt x="16982" y="18616"/>
                  </a:lnTo>
                  <a:lnTo>
                    <a:pt x="17783" y="16948"/>
                  </a:lnTo>
                  <a:lnTo>
                    <a:pt x="18183" y="16114"/>
                  </a:lnTo>
                  <a:lnTo>
                    <a:pt x="18517" y="15247"/>
                  </a:lnTo>
                  <a:lnTo>
                    <a:pt x="18850" y="14446"/>
                  </a:lnTo>
                  <a:lnTo>
                    <a:pt x="19117" y="13579"/>
                  </a:lnTo>
                  <a:lnTo>
                    <a:pt x="19351" y="12711"/>
                  </a:lnTo>
                  <a:lnTo>
                    <a:pt x="19518" y="11844"/>
                  </a:lnTo>
                  <a:lnTo>
                    <a:pt x="19618" y="10976"/>
                  </a:lnTo>
                  <a:lnTo>
                    <a:pt x="19651" y="10543"/>
                  </a:lnTo>
                  <a:lnTo>
                    <a:pt x="19651" y="10109"/>
                  </a:lnTo>
                  <a:lnTo>
                    <a:pt x="19651" y="9642"/>
                  </a:lnTo>
                  <a:lnTo>
                    <a:pt x="19618" y="9208"/>
                  </a:lnTo>
                  <a:lnTo>
                    <a:pt x="19551" y="8774"/>
                  </a:lnTo>
                  <a:lnTo>
                    <a:pt x="19484" y="8341"/>
                  </a:lnTo>
                  <a:lnTo>
                    <a:pt x="19384" y="7940"/>
                  </a:lnTo>
                  <a:lnTo>
                    <a:pt x="19251" y="7540"/>
                  </a:lnTo>
                  <a:lnTo>
                    <a:pt x="18984" y="6773"/>
                  </a:lnTo>
                  <a:lnTo>
                    <a:pt x="18617" y="6005"/>
                  </a:lnTo>
                  <a:lnTo>
                    <a:pt x="18183" y="5305"/>
                  </a:lnTo>
                  <a:lnTo>
                    <a:pt x="17716" y="4604"/>
                  </a:lnTo>
                  <a:lnTo>
                    <a:pt x="17216" y="3970"/>
                  </a:lnTo>
                  <a:lnTo>
                    <a:pt x="16648" y="3370"/>
                  </a:lnTo>
                  <a:lnTo>
                    <a:pt x="16048" y="2803"/>
                  </a:lnTo>
                  <a:lnTo>
                    <a:pt x="15447" y="2269"/>
                  </a:lnTo>
                  <a:lnTo>
                    <a:pt x="14780" y="1802"/>
                  </a:lnTo>
                  <a:lnTo>
                    <a:pt x="14113" y="1368"/>
                  </a:lnTo>
                  <a:lnTo>
                    <a:pt x="13412" y="968"/>
                  </a:lnTo>
                  <a:lnTo>
                    <a:pt x="12678" y="667"/>
                  </a:lnTo>
                  <a:lnTo>
                    <a:pt x="11911" y="400"/>
                  </a:lnTo>
                  <a:lnTo>
                    <a:pt x="11110" y="200"/>
                  </a:lnTo>
                  <a:lnTo>
                    <a:pt x="10343" y="67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1" name="Google Shape;1431;p60"/>
            <p:cNvSpPr/>
            <p:nvPr/>
          </p:nvSpPr>
          <p:spPr>
            <a:xfrm>
              <a:off x="1146400" y="2298225"/>
              <a:ext cx="97625" cy="284450"/>
            </a:xfrm>
            <a:custGeom>
              <a:avLst/>
              <a:gdLst/>
              <a:ahLst/>
              <a:cxnLst/>
              <a:rect l="l" t="t" r="r" b="b"/>
              <a:pathLst>
                <a:path w="3905" h="11378" extrusionOk="0">
                  <a:moveTo>
                    <a:pt x="3637" y="1"/>
                  </a:moveTo>
                  <a:lnTo>
                    <a:pt x="3537" y="34"/>
                  </a:lnTo>
                  <a:lnTo>
                    <a:pt x="3470" y="101"/>
                  </a:lnTo>
                  <a:lnTo>
                    <a:pt x="3037" y="702"/>
                  </a:lnTo>
                  <a:lnTo>
                    <a:pt x="2603" y="1302"/>
                  </a:lnTo>
                  <a:lnTo>
                    <a:pt x="2236" y="1936"/>
                  </a:lnTo>
                  <a:lnTo>
                    <a:pt x="1869" y="2603"/>
                  </a:lnTo>
                  <a:lnTo>
                    <a:pt x="1569" y="3270"/>
                  </a:lnTo>
                  <a:lnTo>
                    <a:pt x="1269" y="3938"/>
                  </a:lnTo>
                  <a:lnTo>
                    <a:pt x="1002" y="4638"/>
                  </a:lnTo>
                  <a:lnTo>
                    <a:pt x="768" y="5339"/>
                  </a:lnTo>
                  <a:lnTo>
                    <a:pt x="568" y="6040"/>
                  </a:lnTo>
                  <a:lnTo>
                    <a:pt x="401" y="6774"/>
                  </a:lnTo>
                  <a:lnTo>
                    <a:pt x="268" y="7474"/>
                  </a:lnTo>
                  <a:lnTo>
                    <a:pt x="134" y="8208"/>
                  </a:lnTo>
                  <a:lnTo>
                    <a:pt x="68" y="8942"/>
                  </a:lnTo>
                  <a:lnTo>
                    <a:pt x="34" y="9676"/>
                  </a:lnTo>
                  <a:lnTo>
                    <a:pt x="1" y="10443"/>
                  </a:lnTo>
                  <a:lnTo>
                    <a:pt x="34" y="11177"/>
                  </a:lnTo>
                  <a:lnTo>
                    <a:pt x="68" y="11277"/>
                  </a:lnTo>
                  <a:lnTo>
                    <a:pt x="101" y="11344"/>
                  </a:lnTo>
                  <a:lnTo>
                    <a:pt x="201" y="11378"/>
                  </a:lnTo>
                  <a:lnTo>
                    <a:pt x="334" y="11378"/>
                  </a:lnTo>
                  <a:lnTo>
                    <a:pt x="435" y="11344"/>
                  </a:lnTo>
                  <a:lnTo>
                    <a:pt x="468" y="11277"/>
                  </a:lnTo>
                  <a:lnTo>
                    <a:pt x="468" y="11177"/>
                  </a:lnTo>
                  <a:lnTo>
                    <a:pt x="468" y="10443"/>
                  </a:lnTo>
                  <a:lnTo>
                    <a:pt x="468" y="9709"/>
                  </a:lnTo>
                  <a:lnTo>
                    <a:pt x="501" y="9009"/>
                  </a:lnTo>
                  <a:lnTo>
                    <a:pt x="601" y="8275"/>
                  </a:lnTo>
                  <a:lnTo>
                    <a:pt x="701" y="7541"/>
                  </a:lnTo>
                  <a:lnTo>
                    <a:pt x="835" y="6840"/>
                  </a:lnTo>
                  <a:lnTo>
                    <a:pt x="1002" y="6140"/>
                  </a:lnTo>
                  <a:lnTo>
                    <a:pt x="1202" y="5439"/>
                  </a:lnTo>
                  <a:lnTo>
                    <a:pt x="1435" y="4772"/>
                  </a:lnTo>
                  <a:lnTo>
                    <a:pt x="1702" y="4105"/>
                  </a:lnTo>
                  <a:lnTo>
                    <a:pt x="1969" y="3437"/>
                  </a:lnTo>
                  <a:lnTo>
                    <a:pt x="2303" y="2770"/>
                  </a:lnTo>
                  <a:lnTo>
                    <a:pt x="2636" y="2136"/>
                  </a:lnTo>
                  <a:lnTo>
                    <a:pt x="3037" y="1502"/>
                  </a:lnTo>
                  <a:lnTo>
                    <a:pt x="3437" y="902"/>
                  </a:lnTo>
                  <a:lnTo>
                    <a:pt x="3837" y="335"/>
                  </a:lnTo>
                  <a:lnTo>
                    <a:pt x="3904" y="234"/>
                  </a:lnTo>
                  <a:lnTo>
                    <a:pt x="3904" y="168"/>
                  </a:lnTo>
                  <a:lnTo>
                    <a:pt x="3837" y="101"/>
                  </a:lnTo>
                  <a:lnTo>
                    <a:pt x="3804" y="34"/>
                  </a:lnTo>
                  <a:lnTo>
                    <a:pt x="37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60"/>
            <p:cNvSpPr/>
            <p:nvPr/>
          </p:nvSpPr>
          <p:spPr>
            <a:xfrm>
              <a:off x="958750" y="2125575"/>
              <a:ext cx="316950" cy="468775"/>
            </a:xfrm>
            <a:custGeom>
              <a:avLst/>
              <a:gdLst/>
              <a:ahLst/>
              <a:cxnLst/>
              <a:rect l="l" t="t" r="r" b="b"/>
              <a:pathLst>
                <a:path w="12678" h="18751" extrusionOk="0">
                  <a:moveTo>
                    <a:pt x="9509" y="2103"/>
                  </a:moveTo>
                  <a:lnTo>
                    <a:pt x="9609" y="2470"/>
                  </a:lnTo>
                  <a:lnTo>
                    <a:pt x="9642" y="2870"/>
                  </a:lnTo>
                  <a:lnTo>
                    <a:pt x="9675" y="3270"/>
                  </a:lnTo>
                  <a:lnTo>
                    <a:pt x="9675" y="3637"/>
                  </a:lnTo>
                  <a:lnTo>
                    <a:pt x="9675" y="4071"/>
                  </a:lnTo>
                  <a:lnTo>
                    <a:pt x="9609" y="4471"/>
                  </a:lnTo>
                  <a:lnTo>
                    <a:pt x="9575" y="4905"/>
                  </a:lnTo>
                  <a:lnTo>
                    <a:pt x="9475" y="5306"/>
                  </a:lnTo>
                  <a:lnTo>
                    <a:pt x="9275" y="6106"/>
                  </a:lnTo>
                  <a:lnTo>
                    <a:pt x="9142" y="6540"/>
                  </a:lnTo>
                  <a:lnTo>
                    <a:pt x="9041" y="6740"/>
                  </a:lnTo>
                  <a:lnTo>
                    <a:pt x="8975" y="6807"/>
                  </a:lnTo>
                  <a:lnTo>
                    <a:pt x="8875" y="6840"/>
                  </a:lnTo>
                  <a:lnTo>
                    <a:pt x="8841" y="6840"/>
                  </a:lnTo>
                  <a:lnTo>
                    <a:pt x="8808" y="6807"/>
                  </a:lnTo>
                  <a:lnTo>
                    <a:pt x="8741" y="6640"/>
                  </a:lnTo>
                  <a:lnTo>
                    <a:pt x="8674" y="6440"/>
                  </a:lnTo>
                  <a:lnTo>
                    <a:pt x="8608" y="6206"/>
                  </a:lnTo>
                  <a:lnTo>
                    <a:pt x="8541" y="5706"/>
                  </a:lnTo>
                  <a:lnTo>
                    <a:pt x="8541" y="5406"/>
                  </a:lnTo>
                  <a:lnTo>
                    <a:pt x="8508" y="5005"/>
                  </a:lnTo>
                  <a:lnTo>
                    <a:pt x="8541" y="4638"/>
                  </a:lnTo>
                  <a:lnTo>
                    <a:pt x="8608" y="4271"/>
                  </a:lnTo>
                  <a:lnTo>
                    <a:pt x="8674" y="3904"/>
                  </a:lnTo>
                  <a:lnTo>
                    <a:pt x="8775" y="3537"/>
                  </a:lnTo>
                  <a:lnTo>
                    <a:pt x="8908" y="3204"/>
                  </a:lnTo>
                  <a:lnTo>
                    <a:pt x="9041" y="2870"/>
                  </a:lnTo>
                  <a:lnTo>
                    <a:pt x="9208" y="2536"/>
                  </a:lnTo>
                  <a:lnTo>
                    <a:pt x="9509" y="2103"/>
                  </a:lnTo>
                  <a:close/>
                  <a:moveTo>
                    <a:pt x="6773" y="1836"/>
                  </a:moveTo>
                  <a:lnTo>
                    <a:pt x="6973" y="2336"/>
                  </a:lnTo>
                  <a:lnTo>
                    <a:pt x="7106" y="2837"/>
                  </a:lnTo>
                  <a:lnTo>
                    <a:pt x="7207" y="3337"/>
                  </a:lnTo>
                  <a:lnTo>
                    <a:pt x="7273" y="3838"/>
                  </a:lnTo>
                  <a:lnTo>
                    <a:pt x="7273" y="4238"/>
                  </a:lnTo>
                  <a:lnTo>
                    <a:pt x="7273" y="4605"/>
                  </a:lnTo>
                  <a:lnTo>
                    <a:pt x="7240" y="5005"/>
                  </a:lnTo>
                  <a:lnTo>
                    <a:pt x="7173" y="5372"/>
                  </a:lnTo>
                  <a:lnTo>
                    <a:pt x="7106" y="5739"/>
                  </a:lnTo>
                  <a:lnTo>
                    <a:pt x="7006" y="6140"/>
                  </a:lnTo>
                  <a:lnTo>
                    <a:pt x="6873" y="6507"/>
                  </a:lnTo>
                  <a:lnTo>
                    <a:pt x="6739" y="6840"/>
                  </a:lnTo>
                  <a:lnTo>
                    <a:pt x="6639" y="7007"/>
                  </a:lnTo>
                  <a:lnTo>
                    <a:pt x="6539" y="7174"/>
                  </a:lnTo>
                  <a:lnTo>
                    <a:pt x="6473" y="7207"/>
                  </a:lnTo>
                  <a:lnTo>
                    <a:pt x="6406" y="7241"/>
                  </a:lnTo>
                  <a:lnTo>
                    <a:pt x="6306" y="7207"/>
                  </a:lnTo>
                  <a:lnTo>
                    <a:pt x="6206" y="7174"/>
                  </a:lnTo>
                  <a:lnTo>
                    <a:pt x="6072" y="7007"/>
                  </a:lnTo>
                  <a:lnTo>
                    <a:pt x="5972" y="6840"/>
                  </a:lnTo>
                  <a:lnTo>
                    <a:pt x="5839" y="6440"/>
                  </a:lnTo>
                  <a:lnTo>
                    <a:pt x="5739" y="6073"/>
                  </a:lnTo>
                  <a:lnTo>
                    <a:pt x="5672" y="5673"/>
                  </a:lnTo>
                  <a:lnTo>
                    <a:pt x="5672" y="5272"/>
                  </a:lnTo>
                  <a:lnTo>
                    <a:pt x="5672" y="4872"/>
                  </a:lnTo>
                  <a:lnTo>
                    <a:pt x="5739" y="4471"/>
                  </a:lnTo>
                  <a:lnTo>
                    <a:pt x="5805" y="4105"/>
                  </a:lnTo>
                  <a:lnTo>
                    <a:pt x="5905" y="3704"/>
                  </a:lnTo>
                  <a:lnTo>
                    <a:pt x="6039" y="3304"/>
                  </a:lnTo>
                  <a:lnTo>
                    <a:pt x="6172" y="2937"/>
                  </a:lnTo>
                  <a:lnTo>
                    <a:pt x="6339" y="2570"/>
                  </a:lnTo>
                  <a:lnTo>
                    <a:pt x="6539" y="2236"/>
                  </a:lnTo>
                  <a:lnTo>
                    <a:pt x="6739" y="1903"/>
                  </a:lnTo>
                  <a:lnTo>
                    <a:pt x="6773" y="1836"/>
                  </a:lnTo>
                  <a:close/>
                  <a:moveTo>
                    <a:pt x="3670" y="1802"/>
                  </a:moveTo>
                  <a:lnTo>
                    <a:pt x="3904" y="2370"/>
                  </a:lnTo>
                  <a:lnTo>
                    <a:pt x="4037" y="2903"/>
                  </a:lnTo>
                  <a:lnTo>
                    <a:pt x="4137" y="3604"/>
                  </a:lnTo>
                  <a:lnTo>
                    <a:pt x="4204" y="4305"/>
                  </a:lnTo>
                  <a:lnTo>
                    <a:pt x="4204" y="5005"/>
                  </a:lnTo>
                  <a:lnTo>
                    <a:pt x="4171" y="5706"/>
                  </a:lnTo>
                  <a:lnTo>
                    <a:pt x="4104" y="6006"/>
                  </a:lnTo>
                  <a:lnTo>
                    <a:pt x="4037" y="6340"/>
                  </a:lnTo>
                  <a:lnTo>
                    <a:pt x="3937" y="6640"/>
                  </a:lnTo>
                  <a:lnTo>
                    <a:pt x="3770" y="6907"/>
                  </a:lnTo>
                  <a:lnTo>
                    <a:pt x="3570" y="7174"/>
                  </a:lnTo>
                  <a:lnTo>
                    <a:pt x="3403" y="7307"/>
                  </a:lnTo>
                  <a:lnTo>
                    <a:pt x="3270" y="7407"/>
                  </a:lnTo>
                  <a:lnTo>
                    <a:pt x="3103" y="7474"/>
                  </a:lnTo>
                  <a:lnTo>
                    <a:pt x="2936" y="7474"/>
                  </a:lnTo>
                  <a:lnTo>
                    <a:pt x="2803" y="7441"/>
                  </a:lnTo>
                  <a:lnTo>
                    <a:pt x="2669" y="7274"/>
                  </a:lnTo>
                  <a:lnTo>
                    <a:pt x="2569" y="7140"/>
                  </a:lnTo>
                  <a:lnTo>
                    <a:pt x="2536" y="6940"/>
                  </a:lnTo>
                  <a:lnTo>
                    <a:pt x="2469" y="6573"/>
                  </a:lnTo>
                  <a:lnTo>
                    <a:pt x="2436" y="6206"/>
                  </a:lnTo>
                  <a:lnTo>
                    <a:pt x="2402" y="5873"/>
                  </a:lnTo>
                  <a:lnTo>
                    <a:pt x="2436" y="5472"/>
                  </a:lnTo>
                  <a:lnTo>
                    <a:pt x="2436" y="5105"/>
                  </a:lnTo>
                  <a:lnTo>
                    <a:pt x="2502" y="4738"/>
                  </a:lnTo>
                  <a:lnTo>
                    <a:pt x="2569" y="4371"/>
                  </a:lnTo>
                  <a:lnTo>
                    <a:pt x="2736" y="3704"/>
                  </a:lnTo>
                  <a:lnTo>
                    <a:pt x="3003" y="3037"/>
                  </a:lnTo>
                  <a:lnTo>
                    <a:pt x="3303" y="2403"/>
                  </a:lnTo>
                  <a:lnTo>
                    <a:pt x="3670" y="1802"/>
                  </a:lnTo>
                  <a:close/>
                  <a:moveTo>
                    <a:pt x="2302" y="468"/>
                  </a:moveTo>
                  <a:lnTo>
                    <a:pt x="2502" y="535"/>
                  </a:lnTo>
                  <a:lnTo>
                    <a:pt x="2803" y="668"/>
                  </a:lnTo>
                  <a:lnTo>
                    <a:pt x="3036" y="868"/>
                  </a:lnTo>
                  <a:lnTo>
                    <a:pt x="3270" y="1102"/>
                  </a:lnTo>
                  <a:lnTo>
                    <a:pt x="3470" y="1369"/>
                  </a:lnTo>
                  <a:lnTo>
                    <a:pt x="3136" y="1802"/>
                  </a:lnTo>
                  <a:lnTo>
                    <a:pt x="2869" y="2270"/>
                  </a:lnTo>
                  <a:lnTo>
                    <a:pt x="2669" y="2670"/>
                  </a:lnTo>
                  <a:lnTo>
                    <a:pt x="2469" y="3104"/>
                  </a:lnTo>
                  <a:lnTo>
                    <a:pt x="2336" y="3537"/>
                  </a:lnTo>
                  <a:lnTo>
                    <a:pt x="2202" y="3971"/>
                  </a:lnTo>
                  <a:lnTo>
                    <a:pt x="2102" y="4405"/>
                  </a:lnTo>
                  <a:lnTo>
                    <a:pt x="2035" y="4872"/>
                  </a:lnTo>
                  <a:lnTo>
                    <a:pt x="1969" y="5306"/>
                  </a:lnTo>
                  <a:lnTo>
                    <a:pt x="1969" y="5773"/>
                  </a:lnTo>
                  <a:lnTo>
                    <a:pt x="1969" y="6206"/>
                  </a:lnTo>
                  <a:lnTo>
                    <a:pt x="2002" y="6640"/>
                  </a:lnTo>
                  <a:lnTo>
                    <a:pt x="2102" y="7040"/>
                  </a:lnTo>
                  <a:lnTo>
                    <a:pt x="2169" y="7241"/>
                  </a:lnTo>
                  <a:lnTo>
                    <a:pt x="2236" y="7441"/>
                  </a:lnTo>
                  <a:lnTo>
                    <a:pt x="2302" y="7541"/>
                  </a:lnTo>
                  <a:lnTo>
                    <a:pt x="2302" y="7541"/>
                  </a:lnTo>
                  <a:lnTo>
                    <a:pt x="2035" y="7341"/>
                  </a:lnTo>
                  <a:lnTo>
                    <a:pt x="1768" y="7140"/>
                  </a:lnTo>
                  <a:lnTo>
                    <a:pt x="1502" y="6874"/>
                  </a:lnTo>
                  <a:lnTo>
                    <a:pt x="1301" y="6607"/>
                  </a:lnTo>
                  <a:lnTo>
                    <a:pt x="1101" y="6340"/>
                  </a:lnTo>
                  <a:lnTo>
                    <a:pt x="934" y="6040"/>
                  </a:lnTo>
                  <a:lnTo>
                    <a:pt x="801" y="5739"/>
                  </a:lnTo>
                  <a:lnTo>
                    <a:pt x="667" y="5406"/>
                  </a:lnTo>
                  <a:lnTo>
                    <a:pt x="567" y="5105"/>
                  </a:lnTo>
                  <a:lnTo>
                    <a:pt x="501" y="4772"/>
                  </a:lnTo>
                  <a:lnTo>
                    <a:pt x="467" y="4405"/>
                  </a:lnTo>
                  <a:lnTo>
                    <a:pt x="434" y="4071"/>
                  </a:lnTo>
                  <a:lnTo>
                    <a:pt x="467" y="3738"/>
                  </a:lnTo>
                  <a:lnTo>
                    <a:pt x="501" y="3371"/>
                  </a:lnTo>
                  <a:lnTo>
                    <a:pt x="534" y="3037"/>
                  </a:lnTo>
                  <a:lnTo>
                    <a:pt x="634" y="2703"/>
                  </a:lnTo>
                  <a:lnTo>
                    <a:pt x="768" y="2336"/>
                  </a:lnTo>
                  <a:lnTo>
                    <a:pt x="901" y="1969"/>
                  </a:lnTo>
                  <a:lnTo>
                    <a:pt x="1101" y="1602"/>
                  </a:lnTo>
                  <a:lnTo>
                    <a:pt x="1301" y="1269"/>
                  </a:lnTo>
                  <a:lnTo>
                    <a:pt x="1535" y="935"/>
                  </a:lnTo>
                  <a:lnTo>
                    <a:pt x="1635" y="802"/>
                  </a:lnTo>
                  <a:lnTo>
                    <a:pt x="1802" y="668"/>
                  </a:lnTo>
                  <a:lnTo>
                    <a:pt x="1935" y="568"/>
                  </a:lnTo>
                  <a:lnTo>
                    <a:pt x="2102" y="501"/>
                  </a:lnTo>
                  <a:lnTo>
                    <a:pt x="2302" y="468"/>
                  </a:lnTo>
                  <a:close/>
                  <a:moveTo>
                    <a:pt x="2202" y="1"/>
                  </a:moveTo>
                  <a:lnTo>
                    <a:pt x="2069" y="34"/>
                  </a:lnTo>
                  <a:lnTo>
                    <a:pt x="1902" y="68"/>
                  </a:lnTo>
                  <a:lnTo>
                    <a:pt x="1735" y="134"/>
                  </a:lnTo>
                  <a:lnTo>
                    <a:pt x="1602" y="234"/>
                  </a:lnTo>
                  <a:lnTo>
                    <a:pt x="1435" y="368"/>
                  </a:lnTo>
                  <a:lnTo>
                    <a:pt x="1135" y="702"/>
                  </a:lnTo>
                  <a:lnTo>
                    <a:pt x="868" y="1102"/>
                  </a:lnTo>
                  <a:lnTo>
                    <a:pt x="601" y="1502"/>
                  </a:lnTo>
                  <a:lnTo>
                    <a:pt x="401" y="1936"/>
                  </a:lnTo>
                  <a:lnTo>
                    <a:pt x="234" y="2403"/>
                  </a:lnTo>
                  <a:lnTo>
                    <a:pt x="134" y="2870"/>
                  </a:lnTo>
                  <a:lnTo>
                    <a:pt x="34" y="3304"/>
                  </a:lnTo>
                  <a:lnTo>
                    <a:pt x="0" y="3771"/>
                  </a:lnTo>
                  <a:lnTo>
                    <a:pt x="0" y="4205"/>
                  </a:lnTo>
                  <a:lnTo>
                    <a:pt x="34" y="4672"/>
                  </a:lnTo>
                  <a:lnTo>
                    <a:pt x="100" y="5072"/>
                  </a:lnTo>
                  <a:lnTo>
                    <a:pt x="200" y="5506"/>
                  </a:lnTo>
                  <a:lnTo>
                    <a:pt x="367" y="5906"/>
                  </a:lnTo>
                  <a:lnTo>
                    <a:pt x="567" y="6306"/>
                  </a:lnTo>
                  <a:lnTo>
                    <a:pt x="801" y="6707"/>
                  </a:lnTo>
                  <a:lnTo>
                    <a:pt x="1068" y="7040"/>
                  </a:lnTo>
                  <a:lnTo>
                    <a:pt x="1301" y="7307"/>
                  </a:lnTo>
                  <a:lnTo>
                    <a:pt x="1568" y="7541"/>
                  </a:lnTo>
                  <a:lnTo>
                    <a:pt x="1835" y="7774"/>
                  </a:lnTo>
                  <a:lnTo>
                    <a:pt x="2135" y="7975"/>
                  </a:lnTo>
                  <a:lnTo>
                    <a:pt x="2135" y="8041"/>
                  </a:lnTo>
                  <a:lnTo>
                    <a:pt x="2169" y="8141"/>
                  </a:lnTo>
                  <a:lnTo>
                    <a:pt x="2936" y="9309"/>
                  </a:lnTo>
                  <a:lnTo>
                    <a:pt x="3637" y="10510"/>
                  </a:lnTo>
                  <a:lnTo>
                    <a:pt x="4237" y="11778"/>
                  </a:lnTo>
                  <a:lnTo>
                    <a:pt x="4804" y="13046"/>
                  </a:lnTo>
                  <a:lnTo>
                    <a:pt x="5305" y="14313"/>
                  </a:lnTo>
                  <a:lnTo>
                    <a:pt x="5505" y="14981"/>
                  </a:lnTo>
                  <a:lnTo>
                    <a:pt x="5705" y="15615"/>
                  </a:lnTo>
                  <a:lnTo>
                    <a:pt x="5839" y="16349"/>
                  </a:lnTo>
                  <a:lnTo>
                    <a:pt x="5905" y="16682"/>
                  </a:lnTo>
                  <a:lnTo>
                    <a:pt x="5905" y="17049"/>
                  </a:lnTo>
                  <a:lnTo>
                    <a:pt x="5905" y="17416"/>
                  </a:lnTo>
                  <a:lnTo>
                    <a:pt x="5872" y="17783"/>
                  </a:lnTo>
                  <a:lnTo>
                    <a:pt x="5805" y="18117"/>
                  </a:lnTo>
                  <a:lnTo>
                    <a:pt x="5705" y="18484"/>
                  </a:lnTo>
                  <a:lnTo>
                    <a:pt x="5705" y="18584"/>
                  </a:lnTo>
                  <a:lnTo>
                    <a:pt x="5705" y="18651"/>
                  </a:lnTo>
                  <a:lnTo>
                    <a:pt x="5772" y="18717"/>
                  </a:lnTo>
                  <a:lnTo>
                    <a:pt x="5839" y="18751"/>
                  </a:lnTo>
                  <a:lnTo>
                    <a:pt x="6005" y="18751"/>
                  </a:lnTo>
                  <a:lnTo>
                    <a:pt x="6106" y="18684"/>
                  </a:lnTo>
                  <a:lnTo>
                    <a:pt x="6139" y="18584"/>
                  </a:lnTo>
                  <a:lnTo>
                    <a:pt x="6239" y="18250"/>
                  </a:lnTo>
                  <a:lnTo>
                    <a:pt x="6306" y="17917"/>
                  </a:lnTo>
                  <a:lnTo>
                    <a:pt x="6372" y="17550"/>
                  </a:lnTo>
                  <a:lnTo>
                    <a:pt x="6372" y="17183"/>
                  </a:lnTo>
                  <a:lnTo>
                    <a:pt x="6372" y="16849"/>
                  </a:lnTo>
                  <a:lnTo>
                    <a:pt x="6339" y="16482"/>
                  </a:lnTo>
                  <a:lnTo>
                    <a:pt x="6206" y="15748"/>
                  </a:lnTo>
                  <a:lnTo>
                    <a:pt x="6039" y="15047"/>
                  </a:lnTo>
                  <a:lnTo>
                    <a:pt x="5805" y="14347"/>
                  </a:lnTo>
                  <a:lnTo>
                    <a:pt x="5538" y="13680"/>
                  </a:lnTo>
                  <a:lnTo>
                    <a:pt x="5271" y="13012"/>
                  </a:lnTo>
                  <a:lnTo>
                    <a:pt x="4738" y="11745"/>
                  </a:lnTo>
                  <a:lnTo>
                    <a:pt x="4104" y="10477"/>
                  </a:lnTo>
                  <a:lnTo>
                    <a:pt x="3403" y="9242"/>
                  </a:lnTo>
                  <a:lnTo>
                    <a:pt x="2669" y="8075"/>
                  </a:lnTo>
                  <a:lnTo>
                    <a:pt x="2703" y="7975"/>
                  </a:lnTo>
                  <a:lnTo>
                    <a:pt x="2736" y="7874"/>
                  </a:lnTo>
                  <a:lnTo>
                    <a:pt x="2936" y="7941"/>
                  </a:lnTo>
                  <a:lnTo>
                    <a:pt x="3136" y="7908"/>
                  </a:lnTo>
                  <a:lnTo>
                    <a:pt x="3336" y="7874"/>
                  </a:lnTo>
                  <a:lnTo>
                    <a:pt x="3570" y="7774"/>
                  </a:lnTo>
                  <a:lnTo>
                    <a:pt x="3737" y="7641"/>
                  </a:lnTo>
                  <a:lnTo>
                    <a:pt x="3870" y="7507"/>
                  </a:lnTo>
                  <a:lnTo>
                    <a:pt x="4104" y="7241"/>
                  </a:lnTo>
                  <a:lnTo>
                    <a:pt x="4304" y="6907"/>
                  </a:lnTo>
                  <a:lnTo>
                    <a:pt x="4437" y="6540"/>
                  </a:lnTo>
                  <a:lnTo>
                    <a:pt x="4538" y="6173"/>
                  </a:lnTo>
                  <a:lnTo>
                    <a:pt x="4604" y="5773"/>
                  </a:lnTo>
                  <a:lnTo>
                    <a:pt x="4638" y="5372"/>
                  </a:lnTo>
                  <a:lnTo>
                    <a:pt x="4671" y="5005"/>
                  </a:lnTo>
                  <a:lnTo>
                    <a:pt x="4638" y="4105"/>
                  </a:lnTo>
                  <a:lnTo>
                    <a:pt x="4604" y="3671"/>
                  </a:lnTo>
                  <a:lnTo>
                    <a:pt x="4538" y="3204"/>
                  </a:lnTo>
                  <a:lnTo>
                    <a:pt x="4471" y="2770"/>
                  </a:lnTo>
                  <a:lnTo>
                    <a:pt x="4371" y="2336"/>
                  </a:lnTo>
                  <a:lnTo>
                    <a:pt x="4204" y="1936"/>
                  </a:lnTo>
                  <a:lnTo>
                    <a:pt x="4037" y="1502"/>
                  </a:lnTo>
                  <a:lnTo>
                    <a:pt x="3970" y="1436"/>
                  </a:lnTo>
                  <a:lnTo>
                    <a:pt x="4171" y="1202"/>
                  </a:lnTo>
                  <a:lnTo>
                    <a:pt x="4404" y="1002"/>
                  </a:lnTo>
                  <a:lnTo>
                    <a:pt x="4638" y="802"/>
                  </a:lnTo>
                  <a:lnTo>
                    <a:pt x="4871" y="635"/>
                  </a:lnTo>
                  <a:lnTo>
                    <a:pt x="5071" y="535"/>
                  </a:lnTo>
                  <a:lnTo>
                    <a:pt x="5271" y="501"/>
                  </a:lnTo>
                  <a:lnTo>
                    <a:pt x="5472" y="468"/>
                  </a:lnTo>
                  <a:lnTo>
                    <a:pt x="5672" y="501"/>
                  </a:lnTo>
                  <a:lnTo>
                    <a:pt x="5839" y="568"/>
                  </a:lnTo>
                  <a:lnTo>
                    <a:pt x="6005" y="668"/>
                  </a:lnTo>
                  <a:lnTo>
                    <a:pt x="6172" y="802"/>
                  </a:lnTo>
                  <a:lnTo>
                    <a:pt x="6306" y="968"/>
                  </a:lnTo>
                  <a:lnTo>
                    <a:pt x="6573" y="1402"/>
                  </a:lnTo>
                  <a:lnTo>
                    <a:pt x="6339" y="1702"/>
                  </a:lnTo>
                  <a:lnTo>
                    <a:pt x="6106" y="2069"/>
                  </a:lnTo>
                  <a:lnTo>
                    <a:pt x="5939" y="2403"/>
                  </a:lnTo>
                  <a:lnTo>
                    <a:pt x="5772" y="2737"/>
                  </a:lnTo>
                  <a:lnTo>
                    <a:pt x="5605" y="3204"/>
                  </a:lnTo>
                  <a:lnTo>
                    <a:pt x="5472" y="3671"/>
                  </a:lnTo>
                  <a:lnTo>
                    <a:pt x="5338" y="4171"/>
                  </a:lnTo>
                  <a:lnTo>
                    <a:pt x="5271" y="4638"/>
                  </a:lnTo>
                  <a:lnTo>
                    <a:pt x="5205" y="5139"/>
                  </a:lnTo>
                  <a:lnTo>
                    <a:pt x="5238" y="5639"/>
                  </a:lnTo>
                  <a:lnTo>
                    <a:pt x="5271" y="6140"/>
                  </a:lnTo>
                  <a:lnTo>
                    <a:pt x="5405" y="6607"/>
                  </a:lnTo>
                  <a:lnTo>
                    <a:pt x="5538" y="6974"/>
                  </a:lnTo>
                  <a:lnTo>
                    <a:pt x="5638" y="7174"/>
                  </a:lnTo>
                  <a:lnTo>
                    <a:pt x="5772" y="7341"/>
                  </a:lnTo>
                  <a:lnTo>
                    <a:pt x="5905" y="7507"/>
                  </a:lnTo>
                  <a:lnTo>
                    <a:pt x="6072" y="7608"/>
                  </a:lnTo>
                  <a:lnTo>
                    <a:pt x="6239" y="7674"/>
                  </a:lnTo>
                  <a:lnTo>
                    <a:pt x="6473" y="7708"/>
                  </a:lnTo>
                  <a:lnTo>
                    <a:pt x="6673" y="7641"/>
                  </a:lnTo>
                  <a:lnTo>
                    <a:pt x="6806" y="7541"/>
                  </a:lnTo>
                  <a:lnTo>
                    <a:pt x="6973" y="7374"/>
                  </a:lnTo>
                  <a:lnTo>
                    <a:pt x="7073" y="7207"/>
                  </a:lnTo>
                  <a:lnTo>
                    <a:pt x="7240" y="6807"/>
                  </a:lnTo>
                  <a:lnTo>
                    <a:pt x="7373" y="6440"/>
                  </a:lnTo>
                  <a:lnTo>
                    <a:pt x="7507" y="5973"/>
                  </a:lnTo>
                  <a:lnTo>
                    <a:pt x="7607" y="5506"/>
                  </a:lnTo>
                  <a:lnTo>
                    <a:pt x="7674" y="5039"/>
                  </a:lnTo>
                  <a:lnTo>
                    <a:pt x="7707" y="4572"/>
                  </a:lnTo>
                  <a:lnTo>
                    <a:pt x="7707" y="4105"/>
                  </a:lnTo>
                  <a:lnTo>
                    <a:pt x="7707" y="3637"/>
                  </a:lnTo>
                  <a:lnTo>
                    <a:pt x="7640" y="3170"/>
                  </a:lnTo>
                  <a:lnTo>
                    <a:pt x="7540" y="2703"/>
                  </a:lnTo>
                  <a:lnTo>
                    <a:pt x="7340" y="2069"/>
                  </a:lnTo>
                  <a:lnTo>
                    <a:pt x="7106" y="1469"/>
                  </a:lnTo>
                  <a:lnTo>
                    <a:pt x="7307" y="1302"/>
                  </a:lnTo>
                  <a:lnTo>
                    <a:pt x="7507" y="1169"/>
                  </a:lnTo>
                  <a:lnTo>
                    <a:pt x="7740" y="1035"/>
                  </a:lnTo>
                  <a:lnTo>
                    <a:pt x="7974" y="968"/>
                  </a:lnTo>
                  <a:lnTo>
                    <a:pt x="8241" y="935"/>
                  </a:lnTo>
                  <a:lnTo>
                    <a:pt x="8474" y="968"/>
                  </a:lnTo>
                  <a:lnTo>
                    <a:pt x="8708" y="1069"/>
                  </a:lnTo>
                  <a:lnTo>
                    <a:pt x="8941" y="1235"/>
                  </a:lnTo>
                  <a:lnTo>
                    <a:pt x="9142" y="1436"/>
                  </a:lnTo>
                  <a:lnTo>
                    <a:pt x="9308" y="1636"/>
                  </a:lnTo>
                  <a:lnTo>
                    <a:pt x="9008" y="2003"/>
                  </a:lnTo>
                  <a:lnTo>
                    <a:pt x="8775" y="2370"/>
                  </a:lnTo>
                  <a:lnTo>
                    <a:pt x="8574" y="2770"/>
                  </a:lnTo>
                  <a:lnTo>
                    <a:pt x="8408" y="3204"/>
                  </a:lnTo>
                  <a:lnTo>
                    <a:pt x="8274" y="3637"/>
                  </a:lnTo>
                  <a:lnTo>
                    <a:pt x="8174" y="4105"/>
                  </a:lnTo>
                  <a:lnTo>
                    <a:pt x="8107" y="4538"/>
                  </a:lnTo>
                  <a:lnTo>
                    <a:pt x="8074" y="5005"/>
                  </a:lnTo>
                  <a:lnTo>
                    <a:pt x="8074" y="5472"/>
                  </a:lnTo>
                  <a:lnTo>
                    <a:pt x="8107" y="5906"/>
                  </a:lnTo>
                  <a:lnTo>
                    <a:pt x="8174" y="6306"/>
                  </a:lnTo>
                  <a:lnTo>
                    <a:pt x="8207" y="6507"/>
                  </a:lnTo>
                  <a:lnTo>
                    <a:pt x="8274" y="6740"/>
                  </a:lnTo>
                  <a:lnTo>
                    <a:pt x="8374" y="6940"/>
                  </a:lnTo>
                  <a:lnTo>
                    <a:pt x="8474" y="7107"/>
                  </a:lnTo>
                  <a:lnTo>
                    <a:pt x="8608" y="7241"/>
                  </a:lnTo>
                  <a:lnTo>
                    <a:pt x="8708" y="7274"/>
                  </a:lnTo>
                  <a:lnTo>
                    <a:pt x="8808" y="7307"/>
                  </a:lnTo>
                  <a:lnTo>
                    <a:pt x="9008" y="7274"/>
                  </a:lnTo>
                  <a:lnTo>
                    <a:pt x="9175" y="7207"/>
                  </a:lnTo>
                  <a:lnTo>
                    <a:pt x="9308" y="7074"/>
                  </a:lnTo>
                  <a:lnTo>
                    <a:pt x="9442" y="6907"/>
                  </a:lnTo>
                  <a:lnTo>
                    <a:pt x="9542" y="6707"/>
                  </a:lnTo>
                  <a:lnTo>
                    <a:pt x="9609" y="6507"/>
                  </a:lnTo>
                  <a:lnTo>
                    <a:pt x="9742" y="6140"/>
                  </a:lnTo>
                  <a:lnTo>
                    <a:pt x="9876" y="5673"/>
                  </a:lnTo>
                  <a:lnTo>
                    <a:pt x="9976" y="5205"/>
                  </a:lnTo>
                  <a:lnTo>
                    <a:pt x="10076" y="4705"/>
                  </a:lnTo>
                  <a:lnTo>
                    <a:pt x="10109" y="4238"/>
                  </a:lnTo>
                  <a:lnTo>
                    <a:pt x="10142" y="3738"/>
                  </a:lnTo>
                  <a:lnTo>
                    <a:pt x="10142" y="3237"/>
                  </a:lnTo>
                  <a:lnTo>
                    <a:pt x="10109" y="2737"/>
                  </a:lnTo>
                  <a:lnTo>
                    <a:pt x="10009" y="2270"/>
                  </a:lnTo>
                  <a:lnTo>
                    <a:pt x="9942" y="2003"/>
                  </a:lnTo>
                  <a:lnTo>
                    <a:pt x="9809" y="1702"/>
                  </a:lnTo>
                  <a:lnTo>
                    <a:pt x="10009" y="1536"/>
                  </a:lnTo>
                  <a:lnTo>
                    <a:pt x="10243" y="1402"/>
                  </a:lnTo>
                  <a:lnTo>
                    <a:pt x="10409" y="1335"/>
                  </a:lnTo>
                  <a:lnTo>
                    <a:pt x="10610" y="1302"/>
                  </a:lnTo>
                  <a:lnTo>
                    <a:pt x="10776" y="1302"/>
                  </a:lnTo>
                  <a:lnTo>
                    <a:pt x="10943" y="1369"/>
                  </a:lnTo>
                  <a:lnTo>
                    <a:pt x="11110" y="1436"/>
                  </a:lnTo>
                  <a:lnTo>
                    <a:pt x="11243" y="1569"/>
                  </a:lnTo>
                  <a:lnTo>
                    <a:pt x="11410" y="1669"/>
                  </a:lnTo>
                  <a:lnTo>
                    <a:pt x="11510" y="1836"/>
                  </a:lnTo>
                  <a:lnTo>
                    <a:pt x="11744" y="2169"/>
                  </a:lnTo>
                  <a:lnTo>
                    <a:pt x="11944" y="2536"/>
                  </a:lnTo>
                  <a:lnTo>
                    <a:pt x="12077" y="2903"/>
                  </a:lnTo>
                  <a:lnTo>
                    <a:pt x="12178" y="3237"/>
                  </a:lnTo>
                  <a:lnTo>
                    <a:pt x="12211" y="3604"/>
                  </a:lnTo>
                  <a:lnTo>
                    <a:pt x="12244" y="4004"/>
                  </a:lnTo>
                  <a:lnTo>
                    <a:pt x="12211" y="4371"/>
                  </a:lnTo>
                  <a:lnTo>
                    <a:pt x="12178" y="4738"/>
                  </a:lnTo>
                  <a:lnTo>
                    <a:pt x="12077" y="5105"/>
                  </a:lnTo>
                  <a:lnTo>
                    <a:pt x="11944" y="5439"/>
                  </a:lnTo>
                  <a:lnTo>
                    <a:pt x="11811" y="5806"/>
                  </a:lnTo>
                  <a:lnTo>
                    <a:pt x="11644" y="6140"/>
                  </a:lnTo>
                  <a:lnTo>
                    <a:pt x="11444" y="6473"/>
                  </a:lnTo>
                  <a:lnTo>
                    <a:pt x="11210" y="6774"/>
                  </a:lnTo>
                  <a:lnTo>
                    <a:pt x="10976" y="7074"/>
                  </a:lnTo>
                  <a:lnTo>
                    <a:pt x="10710" y="7341"/>
                  </a:lnTo>
                  <a:lnTo>
                    <a:pt x="10643" y="7441"/>
                  </a:lnTo>
                  <a:lnTo>
                    <a:pt x="10643" y="7541"/>
                  </a:lnTo>
                  <a:lnTo>
                    <a:pt x="10676" y="7608"/>
                  </a:lnTo>
                  <a:lnTo>
                    <a:pt x="10710" y="7674"/>
                  </a:lnTo>
                  <a:lnTo>
                    <a:pt x="10776" y="7708"/>
                  </a:lnTo>
                  <a:lnTo>
                    <a:pt x="10876" y="7741"/>
                  </a:lnTo>
                  <a:lnTo>
                    <a:pt x="10943" y="7741"/>
                  </a:lnTo>
                  <a:lnTo>
                    <a:pt x="11010" y="7674"/>
                  </a:lnTo>
                  <a:lnTo>
                    <a:pt x="11343" y="7341"/>
                  </a:lnTo>
                  <a:lnTo>
                    <a:pt x="11610" y="6974"/>
                  </a:lnTo>
                  <a:lnTo>
                    <a:pt x="11877" y="6573"/>
                  </a:lnTo>
                  <a:lnTo>
                    <a:pt x="12111" y="6173"/>
                  </a:lnTo>
                  <a:lnTo>
                    <a:pt x="12311" y="5773"/>
                  </a:lnTo>
                  <a:lnTo>
                    <a:pt x="12478" y="5339"/>
                  </a:lnTo>
                  <a:lnTo>
                    <a:pt x="12611" y="4872"/>
                  </a:lnTo>
                  <a:lnTo>
                    <a:pt x="12678" y="4438"/>
                  </a:lnTo>
                  <a:lnTo>
                    <a:pt x="12678" y="3971"/>
                  </a:lnTo>
                  <a:lnTo>
                    <a:pt x="12678" y="3537"/>
                  </a:lnTo>
                  <a:lnTo>
                    <a:pt x="12611" y="3104"/>
                  </a:lnTo>
                  <a:lnTo>
                    <a:pt x="12478" y="2670"/>
                  </a:lnTo>
                  <a:lnTo>
                    <a:pt x="12311" y="2236"/>
                  </a:lnTo>
                  <a:lnTo>
                    <a:pt x="12077" y="1869"/>
                  </a:lnTo>
                  <a:lnTo>
                    <a:pt x="11811" y="1502"/>
                  </a:lnTo>
                  <a:lnTo>
                    <a:pt x="11510" y="1202"/>
                  </a:lnTo>
                  <a:lnTo>
                    <a:pt x="11243" y="1035"/>
                  </a:lnTo>
                  <a:lnTo>
                    <a:pt x="10976" y="902"/>
                  </a:lnTo>
                  <a:lnTo>
                    <a:pt x="10743" y="868"/>
                  </a:lnTo>
                  <a:lnTo>
                    <a:pt x="10509" y="868"/>
                  </a:lnTo>
                  <a:lnTo>
                    <a:pt x="10276" y="935"/>
                  </a:lnTo>
                  <a:lnTo>
                    <a:pt x="10042" y="1035"/>
                  </a:lnTo>
                  <a:lnTo>
                    <a:pt x="9809" y="1169"/>
                  </a:lnTo>
                  <a:lnTo>
                    <a:pt x="9609" y="1335"/>
                  </a:lnTo>
                  <a:lnTo>
                    <a:pt x="9475" y="1135"/>
                  </a:lnTo>
                  <a:lnTo>
                    <a:pt x="9308" y="968"/>
                  </a:lnTo>
                  <a:lnTo>
                    <a:pt x="9142" y="802"/>
                  </a:lnTo>
                  <a:lnTo>
                    <a:pt x="8941" y="668"/>
                  </a:lnTo>
                  <a:lnTo>
                    <a:pt x="8741" y="601"/>
                  </a:lnTo>
                  <a:lnTo>
                    <a:pt x="8508" y="535"/>
                  </a:lnTo>
                  <a:lnTo>
                    <a:pt x="8274" y="501"/>
                  </a:lnTo>
                  <a:lnTo>
                    <a:pt x="8007" y="501"/>
                  </a:lnTo>
                  <a:lnTo>
                    <a:pt x="7707" y="568"/>
                  </a:lnTo>
                  <a:lnTo>
                    <a:pt x="7407" y="668"/>
                  </a:lnTo>
                  <a:lnTo>
                    <a:pt x="7140" y="835"/>
                  </a:lnTo>
                  <a:lnTo>
                    <a:pt x="6873" y="1035"/>
                  </a:lnTo>
                  <a:lnTo>
                    <a:pt x="6840" y="968"/>
                  </a:lnTo>
                  <a:lnTo>
                    <a:pt x="6606" y="601"/>
                  </a:lnTo>
                  <a:lnTo>
                    <a:pt x="6439" y="468"/>
                  </a:lnTo>
                  <a:lnTo>
                    <a:pt x="6306" y="301"/>
                  </a:lnTo>
                  <a:lnTo>
                    <a:pt x="6139" y="201"/>
                  </a:lnTo>
                  <a:lnTo>
                    <a:pt x="5939" y="101"/>
                  </a:lnTo>
                  <a:lnTo>
                    <a:pt x="5739" y="34"/>
                  </a:lnTo>
                  <a:lnTo>
                    <a:pt x="5538" y="1"/>
                  </a:lnTo>
                  <a:lnTo>
                    <a:pt x="5305" y="34"/>
                  </a:lnTo>
                  <a:lnTo>
                    <a:pt x="5071" y="68"/>
                  </a:lnTo>
                  <a:lnTo>
                    <a:pt x="4871" y="134"/>
                  </a:lnTo>
                  <a:lnTo>
                    <a:pt x="4671" y="234"/>
                  </a:lnTo>
                  <a:lnTo>
                    <a:pt x="4471" y="368"/>
                  </a:lnTo>
                  <a:lnTo>
                    <a:pt x="4271" y="501"/>
                  </a:lnTo>
                  <a:lnTo>
                    <a:pt x="3937" y="802"/>
                  </a:lnTo>
                  <a:lnTo>
                    <a:pt x="3737" y="1035"/>
                  </a:lnTo>
                  <a:lnTo>
                    <a:pt x="3503" y="768"/>
                  </a:lnTo>
                  <a:lnTo>
                    <a:pt x="3270" y="501"/>
                  </a:lnTo>
                  <a:lnTo>
                    <a:pt x="2969" y="268"/>
                  </a:lnTo>
                  <a:lnTo>
                    <a:pt x="2669" y="101"/>
                  </a:lnTo>
                  <a:lnTo>
                    <a:pt x="2536" y="68"/>
                  </a:lnTo>
                  <a:lnTo>
                    <a:pt x="2369" y="34"/>
                  </a:lnTo>
                  <a:lnTo>
                    <a:pt x="22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60"/>
            <p:cNvSpPr/>
            <p:nvPr/>
          </p:nvSpPr>
          <p:spPr>
            <a:xfrm>
              <a:off x="1007125" y="2567650"/>
              <a:ext cx="261075" cy="44225"/>
            </a:xfrm>
            <a:custGeom>
              <a:avLst/>
              <a:gdLst/>
              <a:ahLst/>
              <a:cxnLst/>
              <a:rect l="l" t="t" r="r" b="b"/>
              <a:pathLst>
                <a:path w="10443" h="1769" extrusionOk="0">
                  <a:moveTo>
                    <a:pt x="5805" y="0"/>
                  </a:moveTo>
                  <a:lnTo>
                    <a:pt x="3070" y="67"/>
                  </a:lnTo>
                  <a:lnTo>
                    <a:pt x="301" y="234"/>
                  </a:lnTo>
                  <a:lnTo>
                    <a:pt x="200" y="267"/>
                  </a:lnTo>
                  <a:lnTo>
                    <a:pt x="134" y="334"/>
                  </a:lnTo>
                  <a:lnTo>
                    <a:pt x="100" y="400"/>
                  </a:lnTo>
                  <a:lnTo>
                    <a:pt x="67" y="500"/>
                  </a:lnTo>
                  <a:lnTo>
                    <a:pt x="67" y="534"/>
                  </a:lnTo>
                  <a:lnTo>
                    <a:pt x="0" y="701"/>
                  </a:lnTo>
                  <a:lnTo>
                    <a:pt x="0" y="867"/>
                  </a:lnTo>
                  <a:lnTo>
                    <a:pt x="34" y="1034"/>
                  </a:lnTo>
                  <a:lnTo>
                    <a:pt x="134" y="1201"/>
                  </a:lnTo>
                  <a:lnTo>
                    <a:pt x="200" y="1301"/>
                  </a:lnTo>
                  <a:lnTo>
                    <a:pt x="301" y="1368"/>
                  </a:lnTo>
                  <a:lnTo>
                    <a:pt x="501" y="1468"/>
                  </a:lnTo>
                  <a:lnTo>
                    <a:pt x="701" y="1501"/>
                  </a:lnTo>
                  <a:lnTo>
                    <a:pt x="934" y="1535"/>
                  </a:lnTo>
                  <a:lnTo>
                    <a:pt x="2102" y="1635"/>
                  </a:lnTo>
                  <a:lnTo>
                    <a:pt x="3303" y="1702"/>
                  </a:lnTo>
                  <a:lnTo>
                    <a:pt x="4504" y="1735"/>
                  </a:lnTo>
                  <a:lnTo>
                    <a:pt x="5705" y="1768"/>
                  </a:lnTo>
                  <a:lnTo>
                    <a:pt x="6906" y="1768"/>
                  </a:lnTo>
                  <a:lnTo>
                    <a:pt x="8107" y="1735"/>
                  </a:lnTo>
                  <a:lnTo>
                    <a:pt x="9175" y="1702"/>
                  </a:lnTo>
                  <a:lnTo>
                    <a:pt x="9442" y="1702"/>
                  </a:lnTo>
                  <a:lnTo>
                    <a:pt x="9675" y="1635"/>
                  </a:lnTo>
                  <a:lnTo>
                    <a:pt x="9909" y="1568"/>
                  </a:lnTo>
                  <a:lnTo>
                    <a:pt x="10142" y="1435"/>
                  </a:lnTo>
                  <a:lnTo>
                    <a:pt x="10276" y="1301"/>
                  </a:lnTo>
                  <a:lnTo>
                    <a:pt x="10376" y="1168"/>
                  </a:lnTo>
                  <a:lnTo>
                    <a:pt x="10443" y="1001"/>
                  </a:lnTo>
                  <a:lnTo>
                    <a:pt x="10443" y="834"/>
                  </a:lnTo>
                  <a:lnTo>
                    <a:pt x="10443" y="634"/>
                  </a:lnTo>
                  <a:lnTo>
                    <a:pt x="10376" y="500"/>
                  </a:lnTo>
                  <a:lnTo>
                    <a:pt x="10276" y="334"/>
                  </a:lnTo>
                  <a:lnTo>
                    <a:pt x="10109" y="200"/>
                  </a:lnTo>
                  <a:lnTo>
                    <a:pt x="9909" y="100"/>
                  </a:lnTo>
                  <a:lnTo>
                    <a:pt x="9675" y="33"/>
                  </a:lnTo>
                  <a:lnTo>
                    <a:pt x="94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60"/>
            <p:cNvSpPr/>
            <p:nvPr/>
          </p:nvSpPr>
          <p:spPr>
            <a:xfrm>
              <a:off x="1003775" y="2591825"/>
              <a:ext cx="262750" cy="102625"/>
            </a:xfrm>
            <a:custGeom>
              <a:avLst/>
              <a:gdLst/>
              <a:ahLst/>
              <a:cxnLst/>
              <a:rect l="l" t="t" r="r" b="b"/>
              <a:pathLst>
                <a:path w="10510" h="4105" extrusionOk="0">
                  <a:moveTo>
                    <a:pt x="768" y="1"/>
                  </a:moveTo>
                  <a:lnTo>
                    <a:pt x="635" y="67"/>
                  </a:lnTo>
                  <a:lnTo>
                    <a:pt x="501" y="134"/>
                  </a:lnTo>
                  <a:lnTo>
                    <a:pt x="368" y="234"/>
                  </a:lnTo>
                  <a:lnTo>
                    <a:pt x="268" y="334"/>
                  </a:lnTo>
                  <a:lnTo>
                    <a:pt x="134" y="601"/>
                  </a:lnTo>
                  <a:lnTo>
                    <a:pt x="34" y="868"/>
                  </a:lnTo>
                  <a:lnTo>
                    <a:pt x="1" y="1135"/>
                  </a:lnTo>
                  <a:lnTo>
                    <a:pt x="34" y="1435"/>
                  </a:lnTo>
                  <a:lnTo>
                    <a:pt x="134" y="1735"/>
                  </a:lnTo>
                  <a:lnTo>
                    <a:pt x="301" y="1969"/>
                  </a:lnTo>
                  <a:lnTo>
                    <a:pt x="535" y="2236"/>
                  </a:lnTo>
                  <a:lnTo>
                    <a:pt x="801" y="2403"/>
                  </a:lnTo>
                  <a:lnTo>
                    <a:pt x="768" y="2469"/>
                  </a:lnTo>
                  <a:lnTo>
                    <a:pt x="701" y="2603"/>
                  </a:lnTo>
                  <a:lnTo>
                    <a:pt x="635" y="2703"/>
                  </a:lnTo>
                  <a:lnTo>
                    <a:pt x="635" y="2836"/>
                  </a:lnTo>
                  <a:lnTo>
                    <a:pt x="635" y="2936"/>
                  </a:lnTo>
                  <a:lnTo>
                    <a:pt x="668" y="3203"/>
                  </a:lnTo>
                  <a:lnTo>
                    <a:pt x="801" y="3404"/>
                  </a:lnTo>
                  <a:lnTo>
                    <a:pt x="902" y="3537"/>
                  </a:lnTo>
                  <a:lnTo>
                    <a:pt x="1035" y="3637"/>
                  </a:lnTo>
                  <a:lnTo>
                    <a:pt x="1302" y="3804"/>
                  </a:lnTo>
                  <a:lnTo>
                    <a:pt x="1602" y="3904"/>
                  </a:lnTo>
                  <a:lnTo>
                    <a:pt x="1902" y="3937"/>
                  </a:lnTo>
                  <a:lnTo>
                    <a:pt x="2703" y="4037"/>
                  </a:lnTo>
                  <a:lnTo>
                    <a:pt x="3470" y="4104"/>
                  </a:lnTo>
                  <a:lnTo>
                    <a:pt x="5072" y="4104"/>
                  </a:lnTo>
                  <a:lnTo>
                    <a:pt x="6707" y="4037"/>
                  </a:lnTo>
                  <a:lnTo>
                    <a:pt x="8341" y="3937"/>
                  </a:lnTo>
                  <a:lnTo>
                    <a:pt x="8975" y="3871"/>
                  </a:lnTo>
                  <a:lnTo>
                    <a:pt x="9276" y="3837"/>
                  </a:lnTo>
                  <a:lnTo>
                    <a:pt x="9609" y="3737"/>
                  </a:lnTo>
                  <a:lnTo>
                    <a:pt x="9843" y="3637"/>
                  </a:lnTo>
                  <a:lnTo>
                    <a:pt x="10043" y="3437"/>
                  </a:lnTo>
                  <a:lnTo>
                    <a:pt x="10110" y="3337"/>
                  </a:lnTo>
                  <a:lnTo>
                    <a:pt x="10143" y="3237"/>
                  </a:lnTo>
                  <a:lnTo>
                    <a:pt x="10176" y="3103"/>
                  </a:lnTo>
                  <a:lnTo>
                    <a:pt x="10176" y="2936"/>
                  </a:lnTo>
                  <a:lnTo>
                    <a:pt x="10176" y="2803"/>
                  </a:lnTo>
                  <a:lnTo>
                    <a:pt x="10143" y="2703"/>
                  </a:lnTo>
                  <a:lnTo>
                    <a:pt x="10076" y="2569"/>
                  </a:lnTo>
                  <a:lnTo>
                    <a:pt x="10010" y="2469"/>
                  </a:lnTo>
                  <a:lnTo>
                    <a:pt x="10076" y="2436"/>
                  </a:lnTo>
                  <a:lnTo>
                    <a:pt x="10210" y="2303"/>
                  </a:lnTo>
                  <a:lnTo>
                    <a:pt x="10343" y="2136"/>
                  </a:lnTo>
                  <a:lnTo>
                    <a:pt x="10410" y="1969"/>
                  </a:lnTo>
                  <a:lnTo>
                    <a:pt x="10477" y="1802"/>
                  </a:lnTo>
                  <a:lnTo>
                    <a:pt x="10510" y="1635"/>
                  </a:lnTo>
                  <a:lnTo>
                    <a:pt x="10510" y="1468"/>
                  </a:lnTo>
                  <a:lnTo>
                    <a:pt x="10510" y="1302"/>
                  </a:lnTo>
                  <a:lnTo>
                    <a:pt x="10477" y="1135"/>
                  </a:lnTo>
                  <a:lnTo>
                    <a:pt x="10343" y="801"/>
                  </a:lnTo>
                  <a:lnTo>
                    <a:pt x="10143" y="501"/>
                  </a:lnTo>
                  <a:lnTo>
                    <a:pt x="9876" y="234"/>
                  </a:lnTo>
                  <a:lnTo>
                    <a:pt x="9709" y="134"/>
                  </a:lnTo>
                  <a:lnTo>
                    <a:pt x="9542" y="34"/>
                  </a:lnTo>
                  <a:lnTo>
                    <a:pt x="9442" y="1"/>
                  </a:lnTo>
                  <a:lnTo>
                    <a:pt x="9376" y="34"/>
                  </a:lnTo>
                  <a:lnTo>
                    <a:pt x="9276" y="67"/>
                  </a:lnTo>
                  <a:lnTo>
                    <a:pt x="9242" y="134"/>
                  </a:lnTo>
                  <a:lnTo>
                    <a:pt x="9209" y="234"/>
                  </a:lnTo>
                  <a:lnTo>
                    <a:pt x="9209" y="301"/>
                  </a:lnTo>
                  <a:lnTo>
                    <a:pt x="9242" y="401"/>
                  </a:lnTo>
                  <a:lnTo>
                    <a:pt x="9309" y="434"/>
                  </a:lnTo>
                  <a:lnTo>
                    <a:pt x="9476" y="534"/>
                  </a:lnTo>
                  <a:lnTo>
                    <a:pt x="9609" y="634"/>
                  </a:lnTo>
                  <a:lnTo>
                    <a:pt x="9743" y="768"/>
                  </a:lnTo>
                  <a:lnTo>
                    <a:pt x="9876" y="901"/>
                  </a:lnTo>
                  <a:lnTo>
                    <a:pt x="9943" y="1035"/>
                  </a:lnTo>
                  <a:lnTo>
                    <a:pt x="10010" y="1202"/>
                  </a:lnTo>
                  <a:lnTo>
                    <a:pt x="10043" y="1368"/>
                  </a:lnTo>
                  <a:lnTo>
                    <a:pt x="10043" y="1569"/>
                  </a:lnTo>
                  <a:lnTo>
                    <a:pt x="9976" y="1769"/>
                  </a:lnTo>
                  <a:lnTo>
                    <a:pt x="9876" y="1936"/>
                  </a:lnTo>
                  <a:lnTo>
                    <a:pt x="9776" y="2036"/>
                  </a:lnTo>
                  <a:lnTo>
                    <a:pt x="9609" y="2136"/>
                  </a:lnTo>
                  <a:lnTo>
                    <a:pt x="9442" y="2202"/>
                  </a:lnTo>
                  <a:lnTo>
                    <a:pt x="9276" y="2236"/>
                  </a:lnTo>
                  <a:lnTo>
                    <a:pt x="8909" y="2269"/>
                  </a:lnTo>
                  <a:lnTo>
                    <a:pt x="7107" y="2303"/>
                  </a:lnTo>
                  <a:lnTo>
                    <a:pt x="2303" y="2303"/>
                  </a:lnTo>
                  <a:lnTo>
                    <a:pt x="1869" y="2269"/>
                  </a:lnTo>
                  <a:lnTo>
                    <a:pt x="1502" y="2202"/>
                  </a:lnTo>
                  <a:lnTo>
                    <a:pt x="1168" y="2069"/>
                  </a:lnTo>
                  <a:lnTo>
                    <a:pt x="1002" y="1969"/>
                  </a:lnTo>
                  <a:lnTo>
                    <a:pt x="868" y="1869"/>
                  </a:lnTo>
                  <a:lnTo>
                    <a:pt x="735" y="1735"/>
                  </a:lnTo>
                  <a:lnTo>
                    <a:pt x="601" y="1569"/>
                  </a:lnTo>
                  <a:lnTo>
                    <a:pt x="535" y="1435"/>
                  </a:lnTo>
                  <a:lnTo>
                    <a:pt x="501" y="1268"/>
                  </a:lnTo>
                  <a:lnTo>
                    <a:pt x="501" y="1102"/>
                  </a:lnTo>
                  <a:lnTo>
                    <a:pt x="501" y="935"/>
                  </a:lnTo>
                  <a:lnTo>
                    <a:pt x="568" y="801"/>
                  </a:lnTo>
                  <a:lnTo>
                    <a:pt x="635" y="668"/>
                  </a:lnTo>
                  <a:lnTo>
                    <a:pt x="735" y="534"/>
                  </a:lnTo>
                  <a:lnTo>
                    <a:pt x="902" y="468"/>
                  </a:lnTo>
                  <a:lnTo>
                    <a:pt x="1002" y="401"/>
                  </a:lnTo>
                  <a:lnTo>
                    <a:pt x="1035" y="334"/>
                  </a:lnTo>
                  <a:lnTo>
                    <a:pt x="1068" y="234"/>
                  </a:lnTo>
                  <a:lnTo>
                    <a:pt x="1068" y="167"/>
                  </a:lnTo>
                  <a:lnTo>
                    <a:pt x="1035" y="67"/>
                  </a:lnTo>
                  <a:lnTo>
                    <a:pt x="968" y="34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60"/>
            <p:cNvSpPr/>
            <p:nvPr/>
          </p:nvSpPr>
          <p:spPr>
            <a:xfrm>
              <a:off x="1071350" y="2667725"/>
              <a:ext cx="141800" cy="70925"/>
            </a:xfrm>
            <a:custGeom>
              <a:avLst/>
              <a:gdLst/>
              <a:ahLst/>
              <a:cxnLst/>
              <a:rect l="l" t="t" r="r" b="b"/>
              <a:pathLst>
                <a:path w="5672" h="2837" extrusionOk="0">
                  <a:moveTo>
                    <a:pt x="5372" y="1"/>
                  </a:moveTo>
                  <a:lnTo>
                    <a:pt x="5305" y="34"/>
                  </a:lnTo>
                  <a:lnTo>
                    <a:pt x="5238" y="67"/>
                  </a:lnTo>
                  <a:lnTo>
                    <a:pt x="5171" y="134"/>
                  </a:lnTo>
                  <a:lnTo>
                    <a:pt x="5171" y="234"/>
                  </a:lnTo>
                  <a:lnTo>
                    <a:pt x="5171" y="468"/>
                  </a:lnTo>
                  <a:lnTo>
                    <a:pt x="5138" y="668"/>
                  </a:lnTo>
                  <a:lnTo>
                    <a:pt x="5105" y="868"/>
                  </a:lnTo>
                  <a:lnTo>
                    <a:pt x="5038" y="1068"/>
                  </a:lnTo>
                  <a:lnTo>
                    <a:pt x="4904" y="1235"/>
                  </a:lnTo>
                  <a:lnTo>
                    <a:pt x="4804" y="1402"/>
                  </a:lnTo>
                  <a:lnTo>
                    <a:pt x="4638" y="1569"/>
                  </a:lnTo>
                  <a:lnTo>
                    <a:pt x="4471" y="1735"/>
                  </a:lnTo>
                  <a:lnTo>
                    <a:pt x="4137" y="1969"/>
                  </a:lnTo>
                  <a:lnTo>
                    <a:pt x="3737" y="2169"/>
                  </a:lnTo>
                  <a:lnTo>
                    <a:pt x="3336" y="2303"/>
                  </a:lnTo>
                  <a:lnTo>
                    <a:pt x="2936" y="2369"/>
                  </a:lnTo>
                  <a:lnTo>
                    <a:pt x="2502" y="2336"/>
                  </a:lnTo>
                  <a:lnTo>
                    <a:pt x="2135" y="2269"/>
                  </a:lnTo>
                  <a:lnTo>
                    <a:pt x="1768" y="2102"/>
                  </a:lnTo>
                  <a:lnTo>
                    <a:pt x="1401" y="1902"/>
                  </a:lnTo>
                  <a:lnTo>
                    <a:pt x="1101" y="1635"/>
                  </a:lnTo>
                  <a:lnTo>
                    <a:pt x="834" y="1335"/>
                  </a:lnTo>
                  <a:lnTo>
                    <a:pt x="634" y="1001"/>
                  </a:lnTo>
                  <a:lnTo>
                    <a:pt x="467" y="601"/>
                  </a:lnTo>
                  <a:lnTo>
                    <a:pt x="434" y="534"/>
                  </a:lnTo>
                  <a:lnTo>
                    <a:pt x="334" y="468"/>
                  </a:lnTo>
                  <a:lnTo>
                    <a:pt x="267" y="434"/>
                  </a:lnTo>
                  <a:lnTo>
                    <a:pt x="167" y="468"/>
                  </a:lnTo>
                  <a:lnTo>
                    <a:pt x="100" y="501"/>
                  </a:lnTo>
                  <a:lnTo>
                    <a:pt x="34" y="568"/>
                  </a:lnTo>
                  <a:lnTo>
                    <a:pt x="0" y="634"/>
                  </a:lnTo>
                  <a:lnTo>
                    <a:pt x="0" y="735"/>
                  </a:lnTo>
                  <a:lnTo>
                    <a:pt x="100" y="968"/>
                  </a:lnTo>
                  <a:lnTo>
                    <a:pt x="200" y="1202"/>
                  </a:lnTo>
                  <a:lnTo>
                    <a:pt x="467" y="1602"/>
                  </a:lnTo>
                  <a:lnTo>
                    <a:pt x="767" y="1969"/>
                  </a:lnTo>
                  <a:lnTo>
                    <a:pt x="1168" y="2303"/>
                  </a:lnTo>
                  <a:lnTo>
                    <a:pt x="1568" y="2536"/>
                  </a:lnTo>
                  <a:lnTo>
                    <a:pt x="1802" y="2636"/>
                  </a:lnTo>
                  <a:lnTo>
                    <a:pt x="2035" y="2736"/>
                  </a:lnTo>
                  <a:lnTo>
                    <a:pt x="2269" y="2770"/>
                  </a:lnTo>
                  <a:lnTo>
                    <a:pt x="2502" y="2836"/>
                  </a:lnTo>
                  <a:lnTo>
                    <a:pt x="3003" y="2836"/>
                  </a:lnTo>
                  <a:lnTo>
                    <a:pt x="3236" y="2803"/>
                  </a:lnTo>
                  <a:lnTo>
                    <a:pt x="3470" y="2770"/>
                  </a:lnTo>
                  <a:lnTo>
                    <a:pt x="3970" y="2603"/>
                  </a:lnTo>
                  <a:lnTo>
                    <a:pt x="4204" y="2469"/>
                  </a:lnTo>
                  <a:lnTo>
                    <a:pt x="4437" y="2336"/>
                  </a:lnTo>
                  <a:lnTo>
                    <a:pt x="4638" y="2202"/>
                  </a:lnTo>
                  <a:lnTo>
                    <a:pt x="4871" y="2036"/>
                  </a:lnTo>
                  <a:lnTo>
                    <a:pt x="5038" y="1869"/>
                  </a:lnTo>
                  <a:lnTo>
                    <a:pt x="5205" y="1669"/>
                  </a:lnTo>
                  <a:lnTo>
                    <a:pt x="5372" y="1468"/>
                  </a:lnTo>
                  <a:lnTo>
                    <a:pt x="5472" y="1235"/>
                  </a:lnTo>
                  <a:lnTo>
                    <a:pt x="5572" y="1001"/>
                  </a:lnTo>
                  <a:lnTo>
                    <a:pt x="5638" y="768"/>
                  </a:lnTo>
                  <a:lnTo>
                    <a:pt x="5672" y="501"/>
                  </a:lnTo>
                  <a:lnTo>
                    <a:pt x="5638" y="234"/>
                  </a:lnTo>
                  <a:lnTo>
                    <a:pt x="5605" y="134"/>
                  </a:lnTo>
                  <a:lnTo>
                    <a:pt x="5572" y="67"/>
                  </a:lnTo>
                  <a:lnTo>
                    <a:pt x="5472" y="34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60"/>
            <p:cNvSpPr/>
            <p:nvPr/>
          </p:nvSpPr>
          <p:spPr>
            <a:xfrm>
              <a:off x="914550" y="2108900"/>
              <a:ext cx="56725" cy="25050"/>
            </a:xfrm>
            <a:custGeom>
              <a:avLst/>
              <a:gdLst/>
              <a:ahLst/>
              <a:cxnLst/>
              <a:rect l="l" t="t" r="r" b="b"/>
              <a:pathLst>
                <a:path w="2269" h="1002" extrusionOk="0">
                  <a:moveTo>
                    <a:pt x="200" y="1"/>
                  </a:moveTo>
                  <a:lnTo>
                    <a:pt x="100" y="34"/>
                  </a:lnTo>
                  <a:lnTo>
                    <a:pt x="33" y="67"/>
                  </a:lnTo>
                  <a:lnTo>
                    <a:pt x="0" y="167"/>
                  </a:lnTo>
                  <a:lnTo>
                    <a:pt x="0" y="268"/>
                  </a:lnTo>
                  <a:lnTo>
                    <a:pt x="0" y="334"/>
                  </a:lnTo>
                  <a:lnTo>
                    <a:pt x="67" y="434"/>
                  </a:lnTo>
                  <a:lnTo>
                    <a:pt x="167" y="468"/>
                  </a:lnTo>
                  <a:lnTo>
                    <a:pt x="601" y="534"/>
                  </a:lnTo>
                  <a:lnTo>
                    <a:pt x="1034" y="668"/>
                  </a:lnTo>
                  <a:lnTo>
                    <a:pt x="1468" y="801"/>
                  </a:lnTo>
                  <a:lnTo>
                    <a:pt x="1902" y="968"/>
                  </a:lnTo>
                  <a:lnTo>
                    <a:pt x="2002" y="1002"/>
                  </a:lnTo>
                  <a:lnTo>
                    <a:pt x="2068" y="1002"/>
                  </a:lnTo>
                  <a:lnTo>
                    <a:pt x="2169" y="968"/>
                  </a:lnTo>
                  <a:lnTo>
                    <a:pt x="2235" y="901"/>
                  </a:lnTo>
                  <a:lnTo>
                    <a:pt x="2269" y="801"/>
                  </a:lnTo>
                  <a:lnTo>
                    <a:pt x="2235" y="701"/>
                  </a:lnTo>
                  <a:lnTo>
                    <a:pt x="2202" y="635"/>
                  </a:lnTo>
                  <a:lnTo>
                    <a:pt x="2135" y="568"/>
                  </a:lnTo>
                  <a:lnTo>
                    <a:pt x="1701" y="368"/>
                  </a:lnTo>
                  <a:lnTo>
                    <a:pt x="1234" y="201"/>
                  </a:lnTo>
                  <a:lnTo>
                    <a:pt x="767" y="1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60"/>
            <p:cNvSpPr/>
            <p:nvPr/>
          </p:nvSpPr>
          <p:spPr>
            <a:xfrm>
              <a:off x="985425" y="2043850"/>
              <a:ext cx="32550" cy="41725"/>
            </a:xfrm>
            <a:custGeom>
              <a:avLst/>
              <a:gdLst/>
              <a:ahLst/>
              <a:cxnLst/>
              <a:rect l="l" t="t" r="r" b="b"/>
              <a:pathLst>
                <a:path w="1302" h="1669" extrusionOk="0">
                  <a:moveTo>
                    <a:pt x="201" y="0"/>
                  </a:moveTo>
                  <a:lnTo>
                    <a:pt x="134" y="34"/>
                  </a:lnTo>
                  <a:lnTo>
                    <a:pt x="68" y="100"/>
                  </a:lnTo>
                  <a:lnTo>
                    <a:pt x="1" y="167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835" y="1535"/>
                  </a:lnTo>
                  <a:lnTo>
                    <a:pt x="902" y="1602"/>
                  </a:lnTo>
                  <a:lnTo>
                    <a:pt x="1002" y="1669"/>
                  </a:lnTo>
                  <a:lnTo>
                    <a:pt x="1102" y="1669"/>
                  </a:lnTo>
                  <a:lnTo>
                    <a:pt x="1169" y="1635"/>
                  </a:lnTo>
                  <a:lnTo>
                    <a:pt x="1235" y="1568"/>
                  </a:lnTo>
                  <a:lnTo>
                    <a:pt x="1302" y="1468"/>
                  </a:lnTo>
                  <a:lnTo>
                    <a:pt x="1302" y="1402"/>
                  </a:lnTo>
                  <a:lnTo>
                    <a:pt x="1269" y="1302"/>
                  </a:lnTo>
                  <a:lnTo>
                    <a:pt x="468" y="134"/>
                  </a:lnTo>
                  <a:lnTo>
                    <a:pt x="401" y="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60"/>
            <p:cNvSpPr/>
            <p:nvPr/>
          </p:nvSpPr>
          <p:spPr>
            <a:xfrm>
              <a:off x="1291538" y="2015075"/>
              <a:ext cx="16700" cy="50900"/>
            </a:xfrm>
            <a:custGeom>
              <a:avLst/>
              <a:gdLst/>
              <a:ahLst/>
              <a:cxnLst/>
              <a:rect l="l" t="t" r="r" b="b"/>
              <a:pathLst>
                <a:path w="668" h="2036" extrusionOk="0">
                  <a:moveTo>
                    <a:pt x="167" y="1"/>
                  </a:moveTo>
                  <a:lnTo>
                    <a:pt x="67" y="67"/>
                  </a:lnTo>
                  <a:lnTo>
                    <a:pt x="34" y="134"/>
                  </a:lnTo>
                  <a:lnTo>
                    <a:pt x="1" y="201"/>
                  </a:lnTo>
                  <a:lnTo>
                    <a:pt x="1" y="301"/>
                  </a:lnTo>
                  <a:lnTo>
                    <a:pt x="67" y="668"/>
                  </a:lnTo>
                  <a:lnTo>
                    <a:pt x="134" y="1035"/>
                  </a:lnTo>
                  <a:lnTo>
                    <a:pt x="167" y="1435"/>
                  </a:lnTo>
                  <a:lnTo>
                    <a:pt x="167" y="1802"/>
                  </a:lnTo>
                  <a:lnTo>
                    <a:pt x="201" y="1902"/>
                  </a:lnTo>
                  <a:lnTo>
                    <a:pt x="234" y="1969"/>
                  </a:lnTo>
                  <a:lnTo>
                    <a:pt x="334" y="2036"/>
                  </a:lnTo>
                  <a:lnTo>
                    <a:pt x="501" y="2036"/>
                  </a:lnTo>
                  <a:lnTo>
                    <a:pt x="568" y="1969"/>
                  </a:lnTo>
                  <a:lnTo>
                    <a:pt x="634" y="1902"/>
                  </a:lnTo>
                  <a:lnTo>
                    <a:pt x="668" y="1802"/>
                  </a:lnTo>
                  <a:lnTo>
                    <a:pt x="634" y="1402"/>
                  </a:lnTo>
                  <a:lnTo>
                    <a:pt x="601" y="1001"/>
                  </a:lnTo>
                  <a:lnTo>
                    <a:pt x="568" y="568"/>
                  </a:lnTo>
                  <a:lnTo>
                    <a:pt x="468" y="167"/>
                  </a:lnTo>
                  <a:lnTo>
                    <a:pt x="401" y="101"/>
                  </a:lnTo>
                  <a:lnTo>
                    <a:pt x="334" y="34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60"/>
            <p:cNvSpPr/>
            <p:nvPr/>
          </p:nvSpPr>
          <p:spPr>
            <a:xfrm>
              <a:off x="1162250" y="2020500"/>
              <a:ext cx="22550" cy="61750"/>
            </a:xfrm>
            <a:custGeom>
              <a:avLst/>
              <a:gdLst/>
              <a:ahLst/>
              <a:cxnLst/>
              <a:rect l="l" t="t" r="r" b="b"/>
              <a:pathLst>
                <a:path w="902" h="2470" extrusionOk="0">
                  <a:moveTo>
                    <a:pt x="668" y="0"/>
                  </a:moveTo>
                  <a:lnTo>
                    <a:pt x="568" y="34"/>
                  </a:lnTo>
                  <a:lnTo>
                    <a:pt x="501" y="67"/>
                  </a:lnTo>
                  <a:lnTo>
                    <a:pt x="434" y="134"/>
                  </a:lnTo>
                  <a:lnTo>
                    <a:pt x="434" y="234"/>
                  </a:lnTo>
                  <a:lnTo>
                    <a:pt x="368" y="734"/>
                  </a:lnTo>
                  <a:lnTo>
                    <a:pt x="301" y="1235"/>
                  </a:lnTo>
                  <a:lnTo>
                    <a:pt x="167" y="1702"/>
                  </a:lnTo>
                  <a:lnTo>
                    <a:pt x="34" y="2169"/>
                  </a:lnTo>
                  <a:lnTo>
                    <a:pt x="1" y="2269"/>
                  </a:lnTo>
                  <a:lnTo>
                    <a:pt x="34" y="2336"/>
                  </a:lnTo>
                  <a:lnTo>
                    <a:pt x="101" y="2402"/>
                  </a:lnTo>
                  <a:lnTo>
                    <a:pt x="201" y="2469"/>
                  </a:lnTo>
                  <a:lnTo>
                    <a:pt x="301" y="2469"/>
                  </a:lnTo>
                  <a:lnTo>
                    <a:pt x="368" y="2436"/>
                  </a:lnTo>
                  <a:lnTo>
                    <a:pt x="434" y="2369"/>
                  </a:lnTo>
                  <a:lnTo>
                    <a:pt x="501" y="2302"/>
                  </a:lnTo>
                  <a:lnTo>
                    <a:pt x="635" y="1802"/>
                  </a:lnTo>
                  <a:lnTo>
                    <a:pt x="768" y="1268"/>
                  </a:lnTo>
                  <a:lnTo>
                    <a:pt x="868" y="768"/>
                  </a:lnTo>
                  <a:lnTo>
                    <a:pt x="901" y="234"/>
                  </a:lnTo>
                  <a:lnTo>
                    <a:pt x="868" y="134"/>
                  </a:lnTo>
                  <a:lnTo>
                    <a:pt x="835" y="67"/>
                  </a:lnTo>
                  <a:lnTo>
                    <a:pt x="735" y="3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60"/>
            <p:cNvSpPr/>
            <p:nvPr/>
          </p:nvSpPr>
          <p:spPr>
            <a:xfrm>
              <a:off x="1226475" y="2045525"/>
              <a:ext cx="35900" cy="49225"/>
            </a:xfrm>
            <a:custGeom>
              <a:avLst/>
              <a:gdLst/>
              <a:ahLst/>
              <a:cxnLst/>
              <a:rect l="l" t="t" r="r" b="b"/>
              <a:pathLst>
                <a:path w="1436" h="1969" extrusionOk="0">
                  <a:moveTo>
                    <a:pt x="1135" y="0"/>
                  </a:moveTo>
                  <a:lnTo>
                    <a:pt x="1035" y="33"/>
                  </a:lnTo>
                  <a:lnTo>
                    <a:pt x="968" y="100"/>
                  </a:lnTo>
                  <a:lnTo>
                    <a:pt x="34" y="1602"/>
                  </a:lnTo>
                  <a:lnTo>
                    <a:pt x="1" y="1702"/>
                  </a:lnTo>
                  <a:lnTo>
                    <a:pt x="34" y="1802"/>
                  </a:lnTo>
                  <a:lnTo>
                    <a:pt x="67" y="1868"/>
                  </a:lnTo>
                  <a:lnTo>
                    <a:pt x="134" y="1935"/>
                  </a:lnTo>
                  <a:lnTo>
                    <a:pt x="234" y="1969"/>
                  </a:lnTo>
                  <a:lnTo>
                    <a:pt x="301" y="1969"/>
                  </a:lnTo>
                  <a:lnTo>
                    <a:pt x="401" y="1935"/>
                  </a:lnTo>
                  <a:lnTo>
                    <a:pt x="468" y="1835"/>
                  </a:lnTo>
                  <a:lnTo>
                    <a:pt x="1402" y="367"/>
                  </a:lnTo>
                  <a:lnTo>
                    <a:pt x="1435" y="267"/>
                  </a:lnTo>
                  <a:lnTo>
                    <a:pt x="1402" y="167"/>
                  </a:lnTo>
                  <a:lnTo>
                    <a:pt x="1368" y="100"/>
                  </a:lnTo>
                  <a:lnTo>
                    <a:pt x="1302" y="33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60"/>
            <p:cNvSpPr/>
            <p:nvPr/>
          </p:nvSpPr>
          <p:spPr>
            <a:xfrm>
              <a:off x="1270675" y="2095550"/>
              <a:ext cx="40075" cy="35075"/>
            </a:xfrm>
            <a:custGeom>
              <a:avLst/>
              <a:gdLst/>
              <a:ahLst/>
              <a:cxnLst/>
              <a:rect l="l" t="t" r="r" b="b"/>
              <a:pathLst>
                <a:path w="1603" h="1403" extrusionOk="0">
                  <a:moveTo>
                    <a:pt x="1269" y="1"/>
                  </a:moveTo>
                  <a:lnTo>
                    <a:pt x="1168" y="68"/>
                  </a:lnTo>
                  <a:lnTo>
                    <a:pt x="68" y="1002"/>
                  </a:lnTo>
                  <a:lnTo>
                    <a:pt x="1" y="1068"/>
                  </a:lnTo>
                  <a:lnTo>
                    <a:pt x="1" y="1169"/>
                  </a:lnTo>
                  <a:lnTo>
                    <a:pt x="1" y="1269"/>
                  </a:lnTo>
                  <a:lnTo>
                    <a:pt x="68" y="1335"/>
                  </a:lnTo>
                  <a:lnTo>
                    <a:pt x="134" y="1369"/>
                  </a:lnTo>
                  <a:lnTo>
                    <a:pt x="234" y="1402"/>
                  </a:lnTo>
                  <a:lnTo>
                    <a:pt x="301" y="1369"/>
                  </a:lnTo>
                  <a:lnTo>
                    <a:pt x="401" y="1335"/>
                  </a:lnTo>
                  <a:lnTo>
                    <a:pt x="1502" y="401"/>
                  </a:lnTo>
                  <a:lnTo>
                    <a:pt x="1569" y="334"/>
                  </a:lnTo>
                  <a:lnTo>
                    <a:pt x="1602" y="234"/>
                  </a:lnTo>
                  <a:lnTo>
                    <a:pt x="1569" y="134"/>
                  </a:lnTo>
                  <a:lnTo>
                    <a:pt x="1502" y="68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60"/>
            <p:cNvSpPr/>
            <p:nvPr/>
          </p:nvSpPr>
          <p:spPr>
            <a:xfrm>
              <a:off x="1299875" y="2126425"/>
              <a:ext cx="21700" cy="18375"/>
            </a:xfrm>
            <a:custGeom>
              <a:avLst/>
              <a:gdLst/>
              <a:ahLst/>
              <a:cxnLst/>
              <a:rect l="l" t="t" r="r" b="b"/>
              <a:pathLst>
                <a:path w="868" h="735" extrusionOk="0">
                  <a:moveTo>
                    <a:pt x="601" y="0"/>
                  </a:moveTo>
                  <a:lnTo>
                    <a:pt x="501" y="34"/>
                  </a:lnTo>
                  <a:lnTo>
                    <a:pt x="134" y="267"/>
                  </a:lnTo>
                  <a:lnTo>
                    <a:pt x="67" y="334"/>
                  </a:lnTo>
                  <a:lnTo>
                    <a:pt x="0" y="434"/>
                  </a:lnTo>
                  <a:lnTo>
                    <a:pt x="0" y="501"/>
                  </a:lnTo>
                  <a:lnTo>
                    <a:pt x="34" y="601"/>
                  </a:lnTo>
                  <a:lnTo>
                    <a:pt x="101" y="668"/>
                  </a:lnTo>
                  <a:lnTo>
                    <a:pt x="167" y="734"/>
                  </a:lnTo>
                  <a:lnTo>
                    <a:pt x="267" y="734"/>
                  </a:lnTo>
                  <a:lnTo>
                    <a:pt x="367" y="701"/>
                  </a:lnTo>
                  <a:lnTo>
                    <a:pt x="734" y="434"/>
                  </a:lnTo>
                  <a:lnTo>
                    <a:pt x="801" y="367"/>
                  </a:lnTo>
                  <a:lnTo>
                    <a:pt x="835" y="301"/>
                  </a:lnTo>
                  <a:lnTo>
                    <a:pt x="868" y="200"/>
                  </a:lnTo>
                  <a:lnTo>
                    <a:pt x="835" y="100"/>
                  </a:lnTo>
                  <a:lnTo>
                    <a:pt x="768" y="3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60"/>
            <p:cNvSpPr/>
            <p:nvPr/>
          </p:nvSpPr>
          <p:spPr>
            <a:xfrm>
              <a:off x="1295700" y="2199825"/>
              <a:ext cx="22550" cy="13350"/>
            </a:xfrm>
            <a:custGeom>
              <a:avLst/>
              <a:gdLst/>
              <a:ahLst/>
              <a:cxnLst/>
              <a:rect l="l" t="t" r="r" b="b"/>
              <a:pathLst>
                <a:path w="902" h="534" extrusionOk="0">
                  <a:moveTo>
                    <a:pt x="201" y="0"/>
                  </a:moveTo>
                  <a:lnTo>
                    <a:pt x="101" y="34"/>
                  </a:lnTo>
                  <a:lnTo>
                    <a:pt x="34" y="67"/>
                  </a:lnTo>
                  <a:lnTo>
                    <a:pt x="1" y="167"/>
                  </a:lnTo>
                  <a:lnTo>
                    <a:pt x="1" y="267"/>
                  </a:lnTo>
                  <a:lnTo>
                    <a:pt x="1" y="334"/>
                  </a:lnTo>
                  <a:lnTo>
                    <a:pt x="67" y="434"/>
                  </a:lnTo>
                  <a:lnTo>
                    <a:pt x="167" y="467"/>
                  </a:lnTo>
                  <a:lnTo>
                    <a:pt x="601" y="534"/>
                  </a:lnTo>
                  <a:lnTo>
                    <a:pt x="701" y="534"/>
                  </a:lnTo>
                  <a:lnTo>
                    <a:pt x="768" y="501"/>
                  </a:lnTo>
                  <a:lnTo>
                    <a:pt x="835" y="434"/>
                  </a:lnTo>
                  <a:lnTo>
                    <a:pt x="901" y="367"/>
                  </a:lnTo>
                  <a:lnTo>
                    <a:pt x="901" y="267"/>
                  </a:lnTo>
                  <a:lnTo>
                    <a:pt x="868" y="167"/>
                  </a:lnTo>
                  <a:lnTo>
                    <a:pt x="801" y="100"/>
                  </a:lnTo>
                  <a:lnTo>
                    <a:pt x="735" y="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4" name="Google Shape;1444;p60"/>
          <p:cNvSpPr txBox="1"/>
          <p:nvPr/>
        </p:nvSpPr>
        <p:spPr>
          <a:xfrm>
            <a:off x="767002" y="144556"/>
            <a:ext cx="3316822" cy="506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   </a:t>
            </a:r>
            <a:r>
              <a:rPr lang="en" sz="24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mmersmith One"/>
                <a:ea typeface="Hammersmith One"/>
                <a:cs typeface="Hammersmith One"/>
                <a:sym typeface="Hammersmith One"/>
              </a:rPr>
              <a:t>Advantages</a:t>
            </a:r>
            <a:endParaRPr sz="24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1445" name="Google Shape;1445;p60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60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EDD229-F30F-BD1A-B343-1837D9163F0B}"/>
              </a:ext>
            </a:extLst>
          </p:cNvPr>
          <p:cNvSpPr txBox="1"/>
          <p:nvPr/>
        </p:nvSpPr>
        <p:spPr>
          <a:xfrm>
            <a:off x="504403" y="803072"/>
            <a:ext cx="457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User-friendly platform.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Real-time update.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Effective communication.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Streamlined resolution process.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Data-driven insights.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Improved reliability and satisfaction.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Scalable and robust solution.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Efficiency and coordination.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86D116-0232-E106-E01E-4E887A737A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FB36D0-1488-DC12-6D02-5C4D06116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593" y="197323"/>
            <a:ext cx="2490900" cy="432300"/>
          </a:xfrm>
        </p:spPr>
        <p:txBody>
          <a:bodyPr/>
          <a:lstStyle/>
          <a:p>
            <a:r>
              <a:rPr lang="en-US" sz="2000" dirty="0"/>
              <a:t>Screenshots </a:t>
            </a:r>
            <a:endParaRPr lang="en-IN" sz="2000" dirty="0"/>
          </a:p>
        </p:txBody>
      </p:sp>
      <p:sp>
        <p:nvSpPr>
          <p:cNvPr id="4" name="Google Shape;1445;p60">
            <a:extLst>
              <a:ext uri="{FF2B5EF4-FFF2-40B4-BE49-F238E27FC236}">
                <a16:creationId xmlns:a16="http://schemas.microsoft.com/office/drawing/2014/main" id="{107C97C8-AA34-740B-E6E8-3E5785BEDCC4}"/>
              </a:ext>
            </a:extLst>
          </p:cNvPr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446;p60">
            <a:extLst>
              <a:ext uri="{FF2B5EF4-FFF2-40B4-BE49-F238E27FC236}">
                <a16:creationId xmlns:a16="http://schemas.microsoft.com/office/drawing/2014/main" id="{415E9752-FC94-A0BD-43F8-A52607E566C9}"/>
              </a:ext>
            </a:extLst>
          </p:cNvPr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F39B1E-2F15-BEB8-A751-8493DF5F6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45" y="813476"/>
            <a:ext cx="7952509" cy="383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379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86D116-0232-E106-E01E-4E887A737A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FB36D0-1488-DC12-6D02-5C4D06116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593" y="197323"/>
            <a:ext cx="2490900" cy="432300"/>
          </a:xfrm>
        </p:spPr>
        <p:txBody>
          <a:bodyPr/>
          <a:lstStyle/>
          <a:p>
            <a:r>
              <a:rPr lang="en-US" sz="2000" dirty="0"/>
              <a:t>Screenshots </a:t>
            </a:r>
            <a:endParaRPr lang="en-IN" sz="2000" dirty="0"/>
          </a:p>
        </p:txBody>
      </p:sp>
      <p:sp>
        <p:nvSpPr>
          <p:cNvPr id="4" name="Google Shape;1445;p60">
            <a:extLst>
              <a:ext uri="{FF2B5EF4-FFF2-40B4-BE49-F238E27FC236}">
                <a16:creationId xmlns:a16="http://schemas.microsoft.com/office/drawing/2014/main" id="{107C97C8-AA34-740B-E6E8-3E5785BEDCC4}"/>
              </a:ext>
            </a:extLst>
          </p:cNvPr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446;p60">
            <a:extLst>
              <a:ext uri="{FF2B5EF4-FFF2-40B4-BE49-F238E27FC236}">
                <a16:creationId xmlns:a16="http://schemas.microsoft.com/office/drawing/2014/main" id="{415E9752-FC94-A0BD-43F8-A52607E566C9}"/>
              </a:ext>
            </a:extLst>
          </p:cNvPr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C38038-5AA1-5040-1D43-7707C0E9B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259" y="825416"/>
            <a:ext cx="8030089" cy="381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913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86D116-0232-E106-E01E-4E887A737A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FB36D0-1488-DC12-6D02-5C4D06116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593" y="197323"/>
            <a:ext cx="2490900" cy="432300"/>
          </a:xfrm>
        </p:spPr>
        <p:txBody>
          <a:bodyPr/>
          <a:lstStyle/>
          <a:p>
            <a:r>
              <a:rPr lang="en-US" sz="2000" dirty="0"/>
              <a:t>Screenshots </a:t>
            </a:r>
            <a:endParaRPr lang="en-IN" sz="2000" dirty="0"/>
          </a:p>
        </p:txBody>
      </p:sp>
      <p:sp>
        <p:nvSpPr>
          <p:cNvPr id="4" name="Google Shape;1445;p60">
            <a:extLst>
              <a:ext uri="{FF2B5EF4-FFF2-40B4-BE49-F238E27FC236}">
                <a16:creationId xmlns:a16="http://schemas.microsoft.com/office/drawing/2014/main" id="{107C97C8-AA34-740B-E6E8-3E5785BEDCC4}"/>
              </a:ext>
            </a:extLst>
          </p:cNvPr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446;p60">
            <a:extLst>
              <a:ext uri="{FF2B5EF4-FFF2-40B4-BE49-F238E27FC236}">
                <a16:creationId xmlns:a16="http://schemas.microsoft.com/office/drawing/2014/main" id="{415E9752-FC94-A0BD-43F8-A52607E566C9}"/>
              </a:ext>
            </a:extLst>
          </p:cNvPr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A819AD-084F-8C9C-CAF0-29DD7455A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708" y="901950"/>
            <a:ext cx="8404583" cy="361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77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86D116-0232-E106-E01E-4E887A737A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FB36D0-1488-DC12-6D02-5C4D06116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593" y="197323"/>
            <a:ext cx="2490900" cy="432300"/>
          </a:xfrm>
        </p:spPr>
        <p:txBody>
          <a:bodyPr/>
          <a:lstStyle/>
          <a:p>
            <a:r>
              <a:rPr lang="en-US" sz="2000" dirty="0"/>
              <a:t>Screenshots </a:t>
            </a:r>
            <a:endParaRPr lang="en-IN" sz="2000" dirty="0"/>
          </a:p>
        </p:txBody>
      </p:sp>
      <p:sp>
        <p:nvSpPr>
          <p:cNvPr id="4" name="Google Shape;1445;p60">
            <a:extLst>
              <a:ext uri="{FF2B5EF4-FFF2-40B4-BE49-F238E27FC236}">
                <a16:creationId xmlns:a16="http://schemas.microsoft.com/office/drawing/2014/main" id="{107C97C8-AA34-740B-E6E8-3E5785BEDCC4}"/>
              </a:ext>
            </a:extLst>
          </p:cNvPr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446;p60">
            <a:extLst>
              <a:ext uri="{FF2B5EF4-FFF2-40B4-BE49-F238E27FC236}">
                <a16:creationId xmlns:a16="http://schemas.microsoft.com/office/drawing/2014/main" id="{415E9752-FC94-A0BD-43F8-A52607E566C9}"/>
              </a:ext>
            </a:extLst>
          </p:cNvPr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D65092-9153-64EE-D77A-144628F4C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209" y="871248"/>
            <a:ext cx="7945582" cy="364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642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86D116-0232-E106-E01E-4E887A737A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FB36D0-1488-DC12-6D02-5C4D06116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593" y="197323"/>
            <a:ext cx="2490900" cy="432300"/>
          </a:xfrm>
        </p:spPr>
        <p:txBody>
          <a:bodyPr/>
          <a:lstStyle/>
          <a:p>
            <a:r>
              <a:rPr lang="en-US" sz="2000" dirty="0"/>
              <a:t>Screenshots </a:t>
            </a:r>
            <a:endParaRPr lang="en-IN" sz="2000" dirty="0"/>
          </a:p>
        </p:txBody>
      </p:sp>
      <p:sp>
        <p:nvSpPr>
          <p:cNvPr id="4" name="Google Shape;1445;p60">
            <a:extLst>
              <a:ext uri="{FF2B5EF4-FFF2-40B4-BE49-F238E27FC236}">
                <a16:creationId xmlns:a16="http://schemas.microsoft.com/office/drawing/2014/main" id="{107C97C8-AA34-740B-E6E8-3E5785BEDCC4}"/>
              </a:ext>
            </a:extLst>
          </p:cNvPr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446;p60">
            <a:extLst>
              <a:ext uri="{FF2B5EF4-FFF2-40B4-BE49-F238E27FC236}">
                <a16:creationId xmlns:a16="http://schemas.microsoft.com/office/drawing/2014/main" id="{415E9752-FC94-A0BD-43F8-A52607E566C9}"/>
              </a:ext>
            </a:extLst>
          </p:cNvPr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AE18F7-7B8A-6226-0889-0E6F15F85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093" y="900545"/>
            <a:ext cx="8129851" cy="366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55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56"/>
          <p:cNvSpPr/>
          <p:nvPr/>
        </p:nvSpPr>
        <p:spPr>
          <a:xfrm>
            <a:off x="6300070" y="1402714"/>
            <a:ext cx="1775700" cy="177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56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1252" name="Google Shape;1252;p56"/>
          <p:cNvGrpSpPr/>
          <p:nvPr/>
        </p:nvGrpSpPr>
        <p:grpSpPr>
          <a:xfrm>
            <a:off x="6576952" y="1093801"/>
            <a:ext cx="1429781" cy="2572981"/>
            <a:chOff x="881175" y="1854525"/>
            <a:chExt cx="491300" cy="884125"/>
          </a:xfrm>
        </p:grpSpPr>
        <p:sp>
          <p:nvSpPr>
            <p:cNvPr id="1253" name="Google Shape;1253;p56"/>
            <p:cNvSpPr/>
            <p:nvPr/>
          </p:nvSpPr>
          <p:spPr>
            <a:xfrm>
              <a:off x="931225" y="1935425"/>
              <a:ext cx="383700" cy="655600"/>
            </a:xfrm>
            <a:custGeom>
              <a:avLst/>
              <a:gdLst/>
              <a:ahLst/>
              <a:cxnLst/>
              <a:rect l="l" t="t" r="r" b="b"/>
              <a:pathLst>
                <a:path w="15348" h="26224" extrusionOk="0">
                  <a:moveTo>
                    <a:pt x="7974" y="0"/>
                  </a:moveTo>
                  <a:lnTo>
                    <a:pt x="7607" y="34"/>
                  </a:lnTo>
                  <a:lnTo>
                    <a:pt x="7273" y="67"/>
                  </a:lnTo>
                  <a:lnTo>
                    <a:pt x="6539" y="200"/>
                  </a:lnTo>
                  <a:lnTo>
                    <a:pt x="5839" y="401"/>
                  </a:lnTo>
                  <a:lnTo>
                    <a:pt x="5305" y="634"/>
                  </a:lnTo>
                  <a:lnTo>
                    <a:pt x="4771" y="868"/>
                  </a:lnTo>
                  <a:lnTo>
                    <a:pt x="4271" y="1168"/>
                  </a:lnTo>
                  <a:lnTo>
                    <a:pt x="3804" y="1468"/>
                  </a:lnTo>
                  <a:lnTo>
                    <a:pt x="3337" y="1835"/>
                  </a:lnTo>
                  <a:lnTo>
                    <a:pt x="2903" y="2202"/>
                  </a:lnTo>
                  <a:lnTo>
                    <a:pt x="2502" y="2603"/>
                  </a:lnTo>
                  <a:lnTo>
                    <a:pt x="2135" y="3036"/>
                  </a:lnTo>
                  <a:lnTo>
                    <a:pt x="1768" y="3503"/>
                  </a:lnTo>
                  <a:lnTo>
                    <a:pt x="1435" y="3970"/>
                  </a:lnTo>
                  <a:lnTo>
                    <a:pt x="1135" y="4471"/>
                  </a:lnTo>
                  <a:lnTo>
                    <a:pt x="868" y="5005"/>
                  </a:lnTo>
                  <a:lnTo>
                    <a:pt x="634" y="5538"/>
                  </a:lnTo>
                  <a:lnTo>
                    <a:pt x="434" y="6072"/>
                  </a:lnTo>
                  <a:lnTo>
                    <a:pt x="267" y="6639"/>
                  </a:lnTo>
                  <a:lnTo>
                    <a:pt x="134" y="7207"/>
                  </a:lnTo>
                  <a:lnTo>
                    <a:pt x="34" y="7840"/>
                  </a:lnTo>
                  <a:lnTo>
                    <a:pt x="0" y="8474"/>
                  </a:lnTo>
                  <a:lnTo>
                    <a:pt x="0" y="9108"/>
                  </a:lnTo>
                  <a:lnTo>
                    <a:pt x="34" y="9709"/>
                  </a:lnTo>
                  <a:lnTo>
                    <a:pt x="100" y="10276"/>
                  </a:lnTo>
                  <a:lnTo>
                    <a:pt x="200" y="10843"/>
                  </a:lnTo>
                  <a:lnTo>
                    <a:pt x="367" y="11410"/>
                  </a:lnTo>
                  <a:lnTo>
                    <a:pt x="534" y="11944"/>
                  </a:lnTo>
                  <a:lnTo>
                    <a:pt x="734" y="12511"/>
                  </a:lnTo>
                  <a:lnTo>
                    <a:pt x="934" y="13045"/>
                  </a:lnTo>
                  <a:lnTo>
                    <a:pt x="1401" y="14113"/>
                  </a:lnTo>
                  <a:lnTo>
                    <a:pt x="1902" y="15214"/>
                  </a:lnTo>
                  <a:lnTo>
                    <a:pt x="2369" y="16348"/>
                  </a:lnTo>
                  <a:lnTo>
                    <a:pt x="2936" y="17582"/>
                  </a:lnTo>
                  <a:lnTo>
                    <a:pt x="3503" y="18783"/>
                  </a:lnTo>
                  <a:lnTo>
                    <a:pt x="4070" y="19984"/>
                  </a:lnTo>
                  <a:lnTo>
                    <a:pt x="4337" y="20585"/>
                  </a:lnTo>
                  <a:lnTo>
                    <a:pt x="4571" y="21185"/>
                  </a:lnTo>
                  <a:lnTo>
                    <a:pt x="4838" y="22153"/>
                  </a:lnTo>
                  <a:lnTo>
                    <a:pt x="5272" y="23854"/>
                  </a:lnTo>
                  <a:lnTo>
                    <a:pt x="5472" y="24722"/>
                  </a:lnTo>
                  <a:lnTo>
                    <a:pt x="5605" y="25456"/>
                  </a:lnTo>
                  <a:lnTo>
                    <a:pt x="5672" y="25990"/>
                  </a:lnTo>
                  <a:lnTo>
                    <a:pt x="5672" y="26123"/>
                  </a:lnTo>
                  <a:lnTo>
                    <a:pt x="5639" y="26190"/>
                  </a:lnTo>
                  <a:lnTo>
                    <a:pt x="5605" y="26190"/>
                  </a:lnTo>
                  <a:lnTo>
                    <a:pt x="6372" y="26223"/>
                  </a:lnTo>
                  <a:lnTo>
                    <a:pt x="7106" y="26223"/>
                  </a:lnTo>
                  <a:lnTo>
                    <a:pt x="8608" y="26190"/>
                  </a:lnTo>
                  <a:lnTo>
                    <a:pt x="10076" y="26123"/>
                  </a:lnTo>
                  <a:lnTo>
                    <a:pt x="11577" y="26056"/>
                  </a:lnTo>
                  <a:lnTo>
                    <a:pt x="11477" y="25156"/>
                  </a:lnTo>
                  <a:lnTo>
                    <a:pt x="11377" y="24288"/>
                  </a:lnTo>
                  <a:lnTo>
                    <a:pt x="11310" y="23421"/>
                  </a:lnTo>
                  <a:lnTo>
                    <a:pt x="11310" y="22587"/>
                  </a:lnTo>
                  <a:lnTo>
                    <a:pt x="11344" y="21719"/>
                  </a:lnTo>
                  <a:lnTo>
                    <a:pt x="11444" y="20885"/>
                  </a:lnTo>
                  <a:lnTo>
                    <a:pt x="11577" y="20018"/>
                  </a:lnTo>
                  <a:lnTo>
                    <a:pt x="11777" y="19150"/>
                  </a:lnTo>
                  <a:lnTo>
                    <a:pt x="12077" y="18183"/>
                  </a:lnTo>
                  <a:lnTo>
                    <a:pt x="12444" y="17215"/>
                  </a:lnTo>
                  <a:lnTo>
                    <a:pt x="12811" y="16281"/>
                  </a:lnTo>
                  <a:lnTo>
                    <a:pt x="13245" y="15314"/>
                  </a:lnTo>
                  <a:lnTo>
                    <a:pt x="13712" y="14246"/>
                  </a:lnTo>
                  <a:lnTo>
                    <a:pt x="14179" y="13145"/>
                  </a:lnTo>
                  <a:lnTo>
                    <a:pt x="14613" y="12044"/>
                  </a:lnTo>
                  <a:lnTo>
                    <a:pt x="14813" y="11510"/>
                  </a:lnTo>
                  <a:lnTo>
                    <a:pt x="14980" y="10943"/>
                  </a:lnTo>
                  <a:lnTo>
                    <a:pt x="15113" y="10376"/>
                  </a:lnTo>
                  <a:lnTo>
                    <a:pt x="15214" y="9809"/>
                  </a:lnTo>
                  <a:lnTo>
                    <a:pt x="15314" y="9242"/>
                  </a:lnTo>
                  <a:lnTo>
                    <a:pt x="15347" y="8641"/>
                  </a:lnTo>
                  <a:lnTo>
                    <a:pt x="15347" y="8074"/>
                  </a:lnTo>
                  <a:lnTo>
                    <a:pt x="15314" y="7473"/>
                  </a:lnTo>
                  <a:lnTo>
                    <a:pt x="15247" y="6873"/>
                  </a:lnTo>
                  <a:lnTo>
                    <a:pt x="15113" y="6272"/>
                  </a:lnTo>
                  <a:lnTo>
                    <a:pt x="14913" y="5538"/>
                  </a:lnTo>
                  <a:lnTo>
                    <a:pt x="14613" y="4838"/>
                  </a:lnTo>
                  <a:lnTo>
                    <a:pt x="14279" y="4137"/>
                  </a:lnTo>
                  <a:lnTo>
                    <a:pt x="13879" y="3503"/>
                  </a:lnTo>
                  <a:lnTo>
                    <a:pt x="13412" y="2869"/>
                  </a:lnTo>
                  <a:lnTo>
                    <a:pt x="12912" y="2302"/>
                  </a:lnTo>
                  <a:lnTo>
                    <a:pt x="12378" y="1768"/>
                  </a:lnTo>
                  <a:lnTo>
                    <a:pt x="11777" y="1301"/>
                  </a:lnTo>
                  <a:lnTo>
                    <a:pt x="11410" y="1068"/>
                  </a:lnTo>
                  <a:lnTo>
                    <a:pt x="11077" y="868"/>
                  </a:lnTo>
                  <a:lnTo>
                    <a:pt x="10710" y="668"/>
                  </a:lnTo>
                  <a:lnTo>
                    <a:pt x="10309" y="501"/>
                  </a:lnTo>
                  <a:lnTo>
                    <a:pt x="9909" y="334"/>
                  </a:lnTo>
                  <a:lnTo>
                    <a:pt x="9542" y="200"/>
                  </a:lnTo>
                  <a:lnTo>
                    <a:pt x="9108" y="100"/>
                  </a:lnTo>
                  <a:lnTo>
                    <a:pt x="8708" y="67"/>
                  </a:lnTo>
                  <a:lnTo>
                    <a:pt x="8341" y="34"/>
                  </a:lnTo>
                  <a:lnTo>
                    <a:pt x="7974" y="0"/>
                  </a:lnTo>
                  <a:close/>
                </a:path>
              </a:pathLst>
            </a:custGeom>
            <a:solidFill>
              <a:srgbClr val="E574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6"/>
            <p:cNvSpPr/>
            <p:nvPr/>
          </p:nvSpPr>
          <p:spPr>
            <a:xfrm>
              <a:off x="881175" y="1854525"/>
              <a:ext cx="491300" cy="732325"/>
            </a:xfrm>
            <a:custGeom>
              <a:avLst/>
              <a:gdLst/>
              <a:ahLst/>
              <a:cxnLst/>
              <a:rect l="l" t="t" r="r" b="b"/>
              <a:pathLst>
                <a:path w="19652" h="29293" extrusionOk="0">
                  <a:moveTo>
                    <a:pt x="9509" y="0"/>
                  </a:moveTo>
                  <a:lnTo>
                    <a:pt x="8675" y="33"/>
                  </a:lnTo>
                  <a:lnTo>
                    <a:pt x="8274" y="67"/>
                  </a:lnTo>
                  <a:lnTo>
                    <a:pt x="7874" y="134"/>
                  </a:lnTo>
                  <a:lnTo>
                    <a:pt x="7474" y="200"/>
                  </a:lnTo>
                  <a:lnTo>
                    <a:pt x="7073" y="300"/>
                  </a:lnTo>
                  <a:lnTo>
                    <a:pt x="6673" y="434"/>
                  </a:lnTo>
                  <a:lnTo>
                    <a:pt x="6306" y="567"/>
                  </a:lnTo>
                  <a:lnTo>
                    <a:pt x="5906" y="734"/>
                  </a:lnTo>
                  <a:lnTo>
                    <a:pt x="5539" y="901"/>
                  </a:lnTo>
                  <a:lnTo>
                    <a:pt x="5172" y="1101"/>
                  </a:lnTo>
                  <a:lnTo>
                    <a:pt x="4838" y="1335"/>
                  </a:lnTo>
                  <a:lnTo>
                    <a:pt x="4504" y="1568"/>
                  </a:lnTo>
                  <a:lnTo>
                    <a:pt x="4171" y="1835"/>
                  </a:lnTo>
                  <a:lnTo>
                    <a:pt x="3570" y="2369"/>
                  </a:lnTo>
                  <a:lnTo>
                    <a:pt x="3036" y="2969"/>
                  </a:lnTo>
                  <a:lnTo>
                    <a:pt x="2536" y="3603"/>
                  </a:lnTo>
                  <a:lnTo>
                    <a:pt x="2069" y="4304"/>
                  </a:lnTo>
                  <a:lnTo>
                    <a:pt x="1669" y="5004"/>
                  </a:lnTo>
                  <a:lnTo>
                    <a:pt x="1302" y="5738"/>
                  </a:lnTo>
                  <a:lnTo>
                    <a:pt x="968" y="6506"/>
                  </a:lnTo>
                  <a:lnTo>
                    <a:pt x="701" y="7273"/>
                  </a:lnTo>
                  <a:lnTo>
                    <a:pt x="468" y="8040"/>
                  </a:lnTo>
                  <a:lnTo>
                    <a:pt x="267" y="8875"/>
                  </a:lnTo>
                  <a:lnTo>
                    <a:pt x="134" y="9675"/>
                  </a:lnTo>
                  <a:lnTo>
                    <a:pt x="34" y="10509"/>
                  </a:lnTo>
                  <a:lnTo>
                    <a:pt x="1" y="11343"/>
                  </a:lnTo>
                  <a:lnTo>
                    <a:pt x="1" y="12177"/>
                  </a:lnTo>
                  <a:lnTo>
                    <a:pt x="34" y="12978"/>
                  </a:lnTo>
                  <a:lnTo>
                    <a:pt x="134" y="13812"/>
                  </a:lnTo>
                  <a:lnTo>
                    <a:pt x="267" y="14680"/>
                  </a:lnTo>
                  <a:lnTo>
                    <a:pt x="501" y="15547"/>
                  </a:lnTo>
                  <a:lnTo>
                    <a:pt x="768" y="16348"/>
                  </a:lnTo>
                  <a:lnTo>
                    <a:pt x="1068" y="17182"/>
                  </a:lnTo>
                  <a:lnTo>
                    <a:pt x="1402" y="17982"/>
                  </a:lnTo>
                  <a:lnTo>
                    <a:pt x="1769" y="18783"/>
                  </a:lnTo>
                  <a:lnTo>
                    <a:pt x="2569" y="20351"/>
                  </a:lnTo>
                  <a:lnTo>
                    <a:pt x="3437" y="21986"/>
                  </a:lnTo>
                  <a:lnTo>
                    <a:pt x="3837" y="22820"/>
                  </a:lnTo>
                  <a:lnTo>
                    <a:pt x="4204" y="23687"/>
                  </a:lnTo>
                  <a:lnTo>
                    <a:pt x="4538" y="24555"/>
                  </a:lnTo>
                  <a:lnTo>
                    <a:pt x="4838" y="25456"/>
                  </a:lnTo>
                  <a:lnTo>
                    <a:pt x="5038" y="26356"/>
                  </a:lnTo>
                  <a:lnTo>
                    <a:pt x="5138" y="26824"/>
                  </a:lnTo>
                  <a:lnTo>
                    <a:pt x="5172" y="27257"/>
                  </a:lnTo>
                  <a:lnTo>
                    <a:pt x="5205" y="27724"/>
                  </a:lnTo>
                  <a:lnTo>
                    <a:pt x="5238" y="28158"/>
                  </a:lnTo>
                  <a:lnTo>
                    <a:pt x="5205" y="28625"/>
                  </a:lnTo>
                  <a:lnTo>
                    <a:pt x="5172" y="29059"/>
                  </a:lnTo>
                  <a:lnTo>
                    <a:pt x="5172" y="29159"/>
                  </a:lnTo>
                  <a:lnTo>
                    <a:pt x="5238" y="29226"/>
                  </a:lnTo>
                  <a:lnTo>
                    <a:pt x="5305" y="29259"/>
                  </a:lnTo>
                  <a:lnTo>
                    <a:pt x="5372" y="29292"/>
                  </a:lnTo>
                  <a:lnTo>
                    <a:pt x="5472" y="29259"/>
                  </a:lnTo>
                  <a:lnTo>
                    <a:pt x="5539" y="29226"/>
                  </a:lnTo>
                  <a:lnTo>
                    <a:pt x="5605" y="29159"/>
                  </a:lnTo>
                  <a:lnTo>
                    <a:pt x="5639" y="29059"/>
                  </a:lnTo>
                  <a:lnTo>
                    <a:pt x="5672" y="28625"/>
                  </a:lnTo>
                  <a:lnTo>
                    <a:pt x="5672" y="28158"/>
                  </a:lnTo>
                  <a:lnTo>
                    <a:pt x="5672" y="27724"/>
                  </a:lnTo>
                  <a:lnTo>
                    <a:pt x="5639" y="27291"/>
                  </a:lnTo>
                  <a:lnTo>
                    <a:pt x="5539" y="26423"/>
                  </a:lnTo>
                  <a:lnTo>
                    <a:pt x="5339" y="25556"/>
                  </a:lnTo>
                  <a:lnTo>
                    <a:pt x="5072" y="24722"/>
                  </a:lnTo>
                  <a:lnTo>
                    <a:pt x="4771" y="23921"/>
                  </a:lnTo>
                  <a:lnTo>
                    <a:pt x="4438" y="23087"/>
                  </a:lnTo>
                  <a:lnTo>
                    <a:pt x="4071" y="22286"/>
                  </a:lnTo>
                  <a:lnTo>
                    <a:pt x="3270" y="20718"/>
                  </a:lnTo>
                  <a:lnTo>
                    <a:pt x="2436" y="19117"/>
                  </a:lnTo>
                  <a:lnTo>
                    <a:pt x="2036" y="18349"/>
                  </a:lnTo>
                  <a:lnTo>
                    <a:pt x="1669" y="17549"/>
                  </a:lnTo>
                  <a:lnTo>
                    <a:pt x="1335" y="16715"/>
                  </a:lnTo>
                  <a:lnTo>
                    <a:pt x="1068" y="15914"/>
                  </a:lnTo>
                  <a:lnTo>
                    <a:pt x="835" y="15113"/>
                  </a:lnTo>
                  <a:lnTo>
                    <a:pt x="668" y="14313"/>
                  </a:lnTo>
                  <a:lnTo>
                    <a:pt x="534" y="13512"/>
                  </a:lnTo>
                  <a:lnTo>
                    <a:pt x="468" y="12678"/>
                  </a:lnTo>
                  <a:lnTo>
                    <a:pt x="434" y="11877"/>
                  </a:lnTo>
                  <a:lnTo>
                    <a:pt x="434" y="11043"/>
                  </a:lnTo>
                  <a:lnTo>
                    <a:pt x="501" y="10209"/>
                  </a:lnTo>
                  <a:lnTo>
                    <a:pt x="634" y="9408"/>
                  </a:lnTo>
                  <a:lnTo>
                    <a:pt x="768" y="8574"/>
                  </a:lnTo>
                  <a:lnTo>
                    <a:pt x="1001" y="7807"/>
                  </a:lnTo>
                  <a:lnTo>
                    <a:pt x="1235" y="7006"/>
                  </a:lnTo>
                  <a:lnTo>
                    <a:pt x="1535" y="6239"/>
                  </a:lnTo>
                  <a:lnTo>
                    <a:pt x="1902" y="5505"/>
                  </a:lnTo>
                  <a:lnTo>
                    <a:pt x="2303" y="4771"/>
                  </a:lnTo>
                  <a:lnTo>
                    <a:pt x="2736" y="4104"/>
                  </a:lnTo>
                  <a:lnTo>
                    <a:pt x="3237" y="3436"/>
                  </a:lnTo>
                  <a:lnTo>
                    <a:pt x="3770" y="2836"/>
                  </a:lnTo>
                  <a:lnTo>
                    <a:pt x="4371" y="2269"/>
                  </a:lnTo>
                  <a:lnTo>
                    <a:pt x="4671" y="2002"/>
                  </a:lnTo>
                  <a:lnTo>
                    <a:pt x="5005" y="1768"/>
                  </a:lnTo>
                  <a:lnTo>
                    <a:pt x="5339" y="1568"/>
                  </a:lnTo>
                  <a:lnTo>
                    <a:pt x="5672" y="1368"/>
                  </a:lnTo>
                  <a:lnTo>
                    <a:pt x="6039" y="1168"/>
                  </a:lnTo>
                  <a:lnTo>
                    <a:pt x="6406" y="1001"/>
                  </a:lnTo>
                  <a:lnTo>
                    <a:pt x="6773" y="868"/>
                  </a:lnTo>
                  <a:lnTo>
                    <a:pt x="7173" y="767"/>
                  </a:lnTo>
                  <a:lnTo>
                    <a:pt x="7540" y="634"/>
                  </a:lnTo>
                  <a:lnTo>
                    <a:pt x="7941" y="567"/>
                  </a:lnTo>
                  <a:lnTo>
                    <a:pt x="8341" y="501"/>
                  </a:lnTo>
                  <a:lnTo>
                    <a:pt x="8775" y="467"/>
                  </a:lnTo>
                  <a:lnTo>
                    <a:pt x="9576" y="467"/>
                  </a:lnTo>
                  <a:lnTo>
                    <a:pt x="10376" y="534"/>
                  </a:lnTo>
                  <a:lnTo>
                    <a:pt x="11177" y="667"/>
                  </a:lnTo>
                  <a:lnTo>
                    <a:pt x="11944" y="901"/>
                  </a:lnTo>
                  <a:lnTo>
                    <a:pt x="12712" y="1168"/>
                  </a:lnTo>
                  <a:lnTo>
                    <a:pt x="13446" y="1501"/>
                  </a:lnTo>
                  <a:lnTo>
                    <a:pt x="14146" y="1902"/>
                  </a:lnTo>
                  <a:lnTo>
                    <a:pt x="14813" y="2369"/>
                  </a:lnTo>
                  <a:lnTo>
                    <a:pt x="15481" y="2869"/>
                  </a:lnTo>
                  <a:lnTo>
                    <a:pt x="16081" y="3436"/>
                  </a:lnTo>
                  <a:lnTo>
                    <a:pt x="16648" y="4004"/>
                  </a:lnTo>
                  <a:lnTo>
                    <a:pt x="17182" y="4671"/>
                  </a:lnTo>
                  <a:lnTo>
                    <a:pt x="17683" y="5338"/>
                  </a:lnTo>
                  <a:lnTo>
                    <a:pt x="18116" y="6039"/>
                  </a:lnTo>
                  <a:lnTo>
                    <a:pt x="18483" y="6773"/>
                  </a:lnTo>
                  <a:lnTo>
                    <a:pt x="18784" y="7540"/>
                  </a:lnTo>
                  <a:lnTo>
                    <a:pt x="18917" y="7974"/>
                  </a:lnTo>
                  <a:lnTo>
                    <a:pt x="19017" y="8407"/>
                  </a:lnTo>
                  <a:lnTo>
                    <a:pt x="19117" y="8808"/>
                  </a:lnTo>
                  <a:lnTo>
                    <a:pt x="19151" y="9242"/>
                  </a:lnTo>
                  <a:lnTo>
                    <a:pt x="19184" y="9675"/>
                  </a:lnTo>
                  <a:lnTo>
                    <a:pt x="19217" y="10109"/>
                  </a:lnTo>
                  <a:lnTo>
                    <a:pt x="19184" y="10976"/>
                  </a:lnTo>
                  <a:lnTo>
                    <a:pt x="19051" y="11844"/>
                  </a:lnTo>
                  <a:lnTo>
                    <a:pt x="18884" y="12678"/>
                  </a:lnTo>
                  <a:lnTo>
                    <a:pt x="18684" y="13545"/>
                  </a:lnTo>
                  <a:lnTo>
                    <a:pt x="18383" y="14379"/>
                  </a:lnTo>
                  <a:lnTo>
                    <a:pt x="18083" y="15213"/>
                  </a:lnTo>
                  <a:lnTo>
                    <a:pt x="17716" y="16014"/>
                  </a:lnTo>
                  <a:lnTo>
                    <a:pt x="16982" y="17616"/>
                  </a:lnTo>
                  <a:lnTo>
                    <a:pt x="16215" y="19217"/>
                  </a:lnTo>
                  <a:lnTo>
                    <a:pt x="15814" y="20051"/>
                  </a:lnTo>
                  <a:lnTo>
                    <a:pt x="15481" y="20852"/>
                  </a:lnTo>
                  <a:lnTo>
                    <a:pt x="15147" y="21652"/>
                  </a:lnTo>
                  <a:lnTo>
                    <a:pt x="14847" y="22453"/>
                  </a:lnTo>
                  <a:lnTo>
                    <a:pt x="14580" y="23287"/>
                  </a:lnTo>
                  <a:lnTo>
                    <a:pt x="14380" y="24121"/>
                  </a:lnTo>
                  <a:lnTo>
                    <a:pt x="14213" y="24955"/>
                  </a:lnTo>
                  <a:lnTo>
                    <a:pt x="14113" y="25823"/>
                  </a:lnTo>
                  <a:lnTo>
                    <a:pt x="14113" y="26657"/>
                  </a:lnTo>
                  <a:lnTo>
                    <a:pt x="14113" y="27090"/>
                  </a:lnTo>
                  <a:lnTo>
                    <a:pt x="14146" y="27524"/>
                  </a:lnTo>
                  <a:lnTo>
                    <a:pt x="14213" y="27925"/>
                  </a:lnTo>
                  <a:lnTo>
                    <a:pt x="14280" y="28325"/>
                  </a:lnTo>
                  <a:lnTo>
                    <a:pt x="14380" y="28725"/>
                  </a:lnTo>
                  <a:lnTo>
                    <a:pt x="14513" y="29126"/>
                  </a:lnTo>
                  <a:lnTo>
                    <a:pt x="14547" y="29192"/>
                  </a:lnTo>
                  <a:lnTo>
                    <a:pt x="14613" y="29259"/>
                  </a:lnTo>
                  <a:lnTo>
                    <a:pt x="14713" y="29292"/>
                  </a:lnTo>
                  <a:lnTo>
                    <a:pt x="14780" y="29259"/>
                  </a:lnTo>
                  <a:lnTo>
                    <a:pt x="14880" y="29226"/>
                  </a:lnTo>
                  <a:lnTo>
                    <a:pt x="14914" y="29159"/>
                  </a:lnTo>
                  <a:lnTo>
                    <a:pt x="14947" y="29092"/>
                  </a:lnTo>
                  <a:lnTo>
                    <a:pt x="14947" y="28992"/>
                  </a:lnTo>
                  <a:lnTo>
                    <a:pt x="14813" y="28558"/>
                  </a:lnTo>
                  <a:lnTo>
                    <a:pt x="14713" y="28125"/>
                  </a:lnTo>
                  <a:lnTo>
                    <a:pt x="14647" y="27691"/>
                  </a:lnTo>
                  <a:lnTo>
                    <a:pt x="14580" y="27224"/>
                  </a:lnTo>
                  <a:lnTo>
                    <a:pt x="14547" y="26790"/>
                  </a:lnTo>
                  <a:lnTo>
                    <a:pt x="14547" y="26356"/>
                  </a:lnTo>
                  <a:lnTo>
                    <a:pt x="14580" y="25889"/>
                  </a:lnTo>
                  <a:lnTo>
                    <a:pt x="14613" y="25456"/>
                  </a:lnTo>
                  <a:lnTo>
                    <a:pt x="14747" y="24555"/>
                  </a:lnTo>
                  <a:lnTo>
                    <a:pt x="14947" y="23687"/>
                  </a:lnTo>
                  <a:lnTo>
                    <a:pt x="15214" y="22820"/>
                  </a:lnTo>
                  <a:lnTo>
                    <a:pt x="15514" y="21986"/>
                  </a:lnTo>
                  <a:lnTo>
                    <a:pt x="15848" y="21119"/>
                  </a:lnTo>
                  <a:lnTo>
                    <a:pt x="16215" y="20285"/>
                  </a:lnTo>
                  <a:lnTo>
                    <a:pt x="16982" y="18616"/>
                  </a:lnTo>
                  <a:lnTo>
                    <a:pt x="17783" y="16948"/>
                  </a:lnTo>
                  <a:lnTo>
                    <a:pt x="18183" y="16114"/>
                  </a:lnTo>
                  <a:lnTo>
                    <a:pt x="18517" y="15247"/>
                  </a:lnTo>
                  <a:lnTo>
                    <a:pt x="18850" y="14446"/>
                  </a:lnTo>
                  <a:lnTo>
                    <a:pt x="19117" y="13579"/>
                  </a:lnTo>
                  <a:lnTo>
                    <a:pt x="19351" y="12711"/>
                  </a:lnTo>
                  <a:lnTo>
                    <a:pt x="19518" y="11844"/>
                  </a:lnTo>
                  <a:lnTo>
                    <a:pt x="19618" y="10976"/>
                  </a:lnTo>
                  <a:lnTo>
                    <a:pt x="19651" y="10543"/>
                  </a:lnTo>
                  <a:lnTo>
                    <a:pt x="19651" y="10109"/>
                  </a:lnTo>
                  <a:lnTo>
                    <a:pt x="19651" y="9642"/>
                  </a:lnTo>
                  <a:lnTo>
                    <a:pt x="19618" y="9208"/>
                  </a:lnTo>
                  <a:lnTo>
                    <a:pt x="19551" y="8774"/>
                  </a:lnTo>
                  <a:lnTo>
                    <a:pt x="19484" y="8341"/>
                  </a:lnTo>
                  <a:lnTo>
                    <a:pt x="19384" y="7940"/>
                  </a:lnTo>
                  <a:lnTo>
                    <a:pt x="19251" y="7540"/>
                  </a:lnTo>
                  <a:lnTo>
                    <a:pt x="18984" y="6773"/>
                  </a:lnTo>
                  <a:lnTo>
                    <a:pt x="18617" y="6005"/>
                  </a:lnTo>
                  <a:lnTo>
                    <a:pt x="18183" y="5305"/>
                  </a:lnTo>
                  <a:lnTo>
                    <a:pt x="17716" y="4604"/>
                  </a:lnTo>
                  <a:lnTo>
                    <a:pt x="17216" y="3970"/>
                  </a:lnTo>
                  <a:lnTo>
                    <a:pt x="16648" y="3370"/>
                  </a:lnTo>
                  <a:lnTo>
                    <a:pt x="16048" y="2803"/>
                  </a:lnTo>
                  <a:lnTo>
                    <a:pt x="15447" y="2269"/>
                  </a:lnTo>
                  <a:lnTo>
                    <a:pt x="14780" y="1802"/>
                  </a:lnTo>
                  <a:lnTo>
                    <a:pt x="14113" y="1368"/>
                  </a:lnTo>
                  <a:lnTo>
                    <a:pt x="13412" y="968"/>
                  </a:lnTo>
                  <a:lnTo>
                    <a:pt x="12678" y="667"/>
                  </a:lnTo>
                  <a:lnTo>
                    <a:pt x="11911" y="400"/>
                  </a:lnTo>
                  <a:lnTo>
                    <a:pt x="11110" y="200"/>
                  </a:lnTo>
                  <a:lnTo>
                    <a:pt x="10343" y="67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6"/>
            <p:cNvSpPr/>
            <p:nvPr/>
          </p:nvSpPr>
          <p:spPr>
            <a:xfrm>
              <a:off x="1146400" y="2298225"/>
              <a:ext cx="97625" cy="284450"/>
            </a:xfrm>
            <a:custGeom>
              <a:avLst/>
              <a:gdLst/>
              <a:ahLst/>
              <a:cxnLst/>
              <a:rect l="l" t="t" r="r" b="b"/>
              <a:pathLst>
                <a:path w="3905" h="11378" extrusionOk="0">
                  <a:moveTo>
                    <a:pt x="3637" y="1"/>
                  </a:moveTo>
                  <a:lnTo>
                    <a:pt x="3537" y="34"/>
                  </a:lnTo>
                  <a:lnTo>
                    <a:pt x="3470" y="101"/>
                  </a:lnTo>
                  <a:lnTo>
                    <a:pt x="3037" y="702"/>
                  </a:lnTo>
                  <a:lnTo>
                    <a:pt x="2603" y="1302"/>
                  </a:lnTo>
                  <a:lnTo>
                    <a:pt x="2236" y="1936"/>
                  </a:lnTo>
                  <a:lnTo>
                    <a:pt x="1869" y="2603"/>
                  </a:lnTo>
                  <a:lnTo>
                    <a:pt x="1569" y="3270"/>
                  </a:lnTo>
                  <a:lnTo>
                    <a:pt x="1269" y="3938"/>
                  </a:lnTo>
                  <a:lnTo>
                    <a:pt x="1002" y="4638"/>
                  </a:lnTo>
                  <a:lnTo>
                    <a:pt x="768" y="5339"/>
                  </a:lnTo>
                  <a:lnTo>
                    <a:pt x="568" y="6040"/>
                  </a:lnTo>
                  <a:lnTo>
                    <a:pt x="401" y="6774"/>
                  </a:lnTo>
                  <a:lnTo>
                    <a:pt x="268" y="7474"/>
                  </a:lnTo>
                  <a:lnTo>
                    <a:pt x="134" y="8208"/>
                  </a:lnTo>
                  <a:lnTo>
                    <a:pt x="68" y="8942"/>
                  </a:lnTo>
                  <a:lnTo>
                    <a:pt x="34" y="9676"/>
                  </a:lnTo>
                  <a:lnTo>
                    <a:pt x="1" y="10443"/>
                  </a:lnTo>
                  <a:lnTo>
                    <a:pt x="34" y="11177"/>
                  </a:lnTo>
                  <a:lnTo>
                    <a:pt x="68" y="11277"/>
                  </a:lnTo>
                  <a:lnTo>
                    <a:pt x="101" y="11344"/>
                  </a:lnTo>
                  <a:lnTo>
                    <a:pt x="201" y="11378"/>
                  </a:lnTo>
                  <a:lnTo>
                    <a:pt x="334" y="11378"/>
                  </a:lnTo>
                  <a:lnTo>
                    <a:pt x="435" y="11344"/>
                  </a:lnTo>
                  <a:lnTo>
                    <a:pt x="468" y="11277"/>
                  </a:lnTo>
                  <a:lnTo>
                    <a:pt x="468" y="11177"/>
                  </a:lnTo>
                  <a:lnTo>
                    <a:pt x="468" y="10443"/>
                  </a:lnTo>
                  <a:lnTo>
                    <a:pt x="468" y="9709"/>
                  </a:lnTo>
                  <a:lnTo>
                    <a:pt x="501" y="9009"/>
                  </a:lnTo>
                  <a:lnTo>
                    <a:pt x="601" y="8275"/>
                  </a:lnTo>
                  <a:lnTo>
                    <a:pt x="701" y="7541"/>
                  </a:lnTo>
                  <a:lnTo>
                    <a:pt x="835" y="6840"/>
                  </a:lnTo>
                  <a:lnTo>
                    <a:pt x="1002" y="6140"/>
                  </a:lnTo>
                  <a:lnTo>
                    <a:pt x="1202" y="5439"/>
                  </a:lnTo>
                  <a:lnTo>
                    <a:pt x="1435" y="4772"/>
                  </a:lnTo>
                  <a:lnTo>
                    <a:pt x="1702" y="4105"/>
                  </a:lnTo>
                  <a:lnTo>
                    <a:pt x="1969" y="3437"/>
                  </a:lnTo>
                  <a:lnTo>
                    <a:pt x="2303" y="2770"/>
                  </a:lnTo>
                  <a:lnTo>
                    <a:pt x="2636" y="2136"/>
                  </a:lnTo>
                  <a:lnTo>
                    <a:pt x="3037" y="1502"/>
                  </a:lnTo>
                  <a:lnTo>
                    <a:pt x="3437" y="902"/>
                  </a:lnTo>
                  <a:lnTo>
                    <a:pt x="3837" y="335"/>
                  </a:lnTo>
                  <a:lnTo>
                    <a:pt x="3904" y="234"/>
                  </a:lnTo>
                  <a:lnTo>
                    <a:pt x="3904" y="168"/>
                  </a:lnTo>
                  <a:lnTo>
                    <a:pt x="3837" y="101"/>
                  </a:lnTo>
                  <a:lnTo>
                    <a:pt x="3804" y="34"/>
                  </a:lnTo>
                  <a:lnTo>
                    <a:pt x="37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6"/>
            <p:cNvSpPr/>
            <p:nvPr/>
          </p:nvSpPr>
          <p:spPr>
            <a:xfrm>
              <a:off x="958750" y="2125575"/>
              <a:ext cx="316950" cy="468775"/>
            </a:xfrm>
            <a:custGeom>
              <a:avLst/>
              <a:gdLst/>
              <a:ahLst/>
              <a:cxnLst/>
              <a:rect l="l" t="t" r="r" b="b"/>
              <a:pathLst>
                <a:path w="12678" h="18751" extrusionOk="0">
                  <a:moveTo>
                    <a:pt x="9509" y="2103"/>
                  </a:moveTo>
                  <a:lnTo>
                    <a:pt x="9609" y="2470"/>
                  </a:lnTo>
                  <a:lnTo>
                    <a:pt x="9642" y="2870"/>
                  </a:lnTo>
                  <a:lnTo>
                    <a:pt x="9675" y="3270"/>
                  </a:lnTo>
                  <a:lnTo>
                    <a:pt x="9675" y="3637"/>
                  </a:lnTo>
                  <a:lnTo>
                    <a:pt x="9675" y="4071"/>
                  </a:lnTo>
                  <a:lnTo>
                    <a:pt x="9609" y="4471"/>
                  </a:lnTo>
                  <a:lnTo>
                    <a:pt x="9575" y="4905"/>
                  </a:lnTo>
                  <a:lnTo>
                    <a:pt x="9475" y="5306"/>
                  </a:lnTo>
                  <a:lnTo>
                    <a:pt x="9275" y="6106"/>
                  </a:lnTo>
                  <a:lnTo>
                    <a:pt x="9142" y="6540"/>
                  </a:lnTo>
                  <a:lnTo>
                    <a:pt x="9041" y="6740"/>
                  </a:lnTo>
                  <a:lnTo>
                    <a:pt x="8975" y="6807"/>
                  </a:lnTo>
                  <a:lnTo>
                    <a:pt x="8875" y="6840"/>
                  </a:lnTo>
                  <a:lnTo>
                    <a:pt x="8841" y="6840"/>
                  </a:lnTo>
                  <a:lnTo>
                    <a:pt x="8808" y="6807"/>
                  </a:lnTo>
                  <a:lnTo>
                    <a:pt x="8741" y="6640"/>
                  </a:lnTo>
                  <a:lnTo>
                    <a:pt x="8674" y="6440"/>
                  </a:lnTo>
                  <a:lnTo>
                    <a:pt x="8608" y="6206"/>
                  </a:lnTo>
                  <a:lnTo>
                    <a:pt x="8541" y="5706"/>
                  </a:lnTo>
                  <a:lnTo>
                    <a:pt x="8541" y="5406"/>
                  </a:lnTo>
                  <a:lnTo>
                    <a:pt x="8508" y="5005"/>
                  </a:lnTo>
                  <a:lnTo>
                    <a:pt x="8541" y="4638"/>
                  </a:lnTo>
                  <a:lnTo>
                    <a:pt x="8608" y="4271"/>
                  </a:lnTo>
                  <a:lnTo>
                    <a:pt x="8674" y="3904"/>
                  </a:lnTo>
                  <a:lnTo>
                    <a:pt x="8775" y="3537"/>
                  </a:lnTo>
                  <a:lnTo>
                    <a:pt x="8908" y="3204"/>
                  </a:lnTo>
                  <a:lnTo>
                    <a:pt x="9041" y="2870"/>
                  </a:lnTo>
                  <a:lnTo>
                    <a:pt x="9208" y="2536"/>
                  </a:lnTo>
                  <a:lnTo>
                    <a:pt x="9509" y="2103"/>
                  </a:lnTo>
                  <a:close/>
                  <a:moveTo>
                    <a:pt x="6773" y="1836"/>
                  </a:moveTo>
                  <a:lnTo>
                    <a:pt x="6973" y="2336"/>
                  </a:lnTo>
                  <a:lnTo>
                    <a:pt x="7106" y="2837"/>
                  </a:lnTo>
                  <a:lnTo>
                    <a:pt x="7207" y="3337"/>
                  </a:lnTo>
                  <a:lnTo>
                    <a:pt x="7273" y="3838"/>
                  </a:lnTo>
                  <a:lnTo>
                    <a:pt x="7273" y="4238"/>
                  </a:lnTo>
                  <a:lnTo>
                    <a:pt x="7273" y="4605"/>
                  </a:lnTo>
                  <a:lnTo>
                    <a:pt x="7240" y="5005"/>
                  </a:lnTo>
                  <a:lnTo>
                    <a:pt x="7173" y="5372"/>
                  </a:lnTo>
                  <a:lnTo>
                    <a:pt x="7106" y="5739"/>
                  </a:lnTo>
                  <a:lnTo>
                    <a:pt x="7006" y="6140"/>
                  </a:lnTo>
                  <a:lnTo>
                    <a:pt x="6873" y="6507"/>
                  </a:lnTo>
                  <a:lnTo>
                    <a:pt x="6739" y="6840"/>
                  </a:lnTo>
                  <a:lnTo>
                    <a:pt x="6639" y="7007"/>
                  </a:lnTo>
                  <a:lnTo>
                    <a:pt x="6539" y="7174"/>
                  </a:lnTo>
                  <a:lnTo>
                    <a:pt x="6473" y="7207"/>
                  </a:lnTo>
                  <a:lnTo>
                    <a:pt x="6406" y="7241"/>
                  </a:lnTo>
                  <a:lnTo>
                    <a:pt x="6306" y="7207"/>
                  </a:lnTo>
                  <a:lnTo>
                    <a:pt x="6206" y="7174"/>
                  </a:lnTo>
                  <a:lnTo>
                    <a:pt x="6072" y="7007"/>
                  </a:lnTo>
                  <a:lnTo>
                    <a:pt x="5972" y="6840"/>
                  </a:lnTo>
                  <a:lnTo>
                    <a:pt x="5839" y="6440"/>
                  </a:lnTo>
                  <a:lnTo>
                    <a:pt x="5739" y="6073"/>
                  </a:lnTo>
                  <a:lnTo>
                    <a:pt x="5672" y="5673"/>
                  </a:lnTo>
                  <a:lnTo>
                    <a:pt x="5672" y="5272"/>
                  </a:lnTo>
                  <a:lnTo>
                    <a:pt x="5672" y="4872"/>
                  </a:lnTo>
                  <a:lnTo>
                    <a:pt x="5739" y="4471"/>
                  </a:lnTo>
                  <a:lnTo>
                    <a:pt x="5805" y="4105"/>
                  </a:lnTo>
                  <a:lnTo>
                    <a:pt x="5905" y="3704"/>
                  </a:lnTo>
                  <a:lnTo>
                    <a:pt x="6039" y="3304"/>
                  </a:lnTo>
                  <a:lnTo>
                    <a:pt x="6172" y="2937"/>
                  </a:lnTo>
                  <a:lnTo>
                    <a:pt x="6339" y="2570"/>
                  </a:lnTo>
                  <a:lnTo>
                    <a:pt x="6539" y="2236"/>
                  </a:lnTo>
                  <a:lnTo>
                    <a:pt x="6739" y="1903"/>
                  </a:lnTo>
                  <a:lnTo>
                    <a:pt x="6773" y="1836"/>
                  </a:lnTo>
                  <a:close/>
                  <a:moveTo>
                    <a:pt x="3670" y="1802"/>
                  </a:moveTo>
                  <a:lnTo>
                    <a:pt x="3904" y="2370"/>
                  </a:lnTo>
                  <a:lnTo>
                    <a:pt x="4037" y="2903"/>
                  </a:lnTo>
                  <a:lnTo>
                    <a:pt x="4137" y="3604"/>
                  </a:lnTo>
                  <a:lnTo>
                    <a:pt x="4204" y="4305"/>
                  </a:lnTo>
                  <a:lnTo>
                    <a:pt x="4204" y="5005"/>
                  </a:lnTo>
                  <a:lnTo>
                    <a:pt x="4171" y="5706"/>
                  </a:lnTo>
                  <a:lnTo>
                    <a:pt x="4104" y="6006"/>
                  </a:lnTo>
                  <a:lnTo>
                    <a:pt x="4037" y="6340"/>
                  </a:lnTo>
                  <a:lnTo>
                    <a:pt x="3937" y="6640"/>
                  </a:lnTo>
                  <a:lnTo>
                    <a:pt x="3770" y="6907"/>
                  </a:lnTo>
                  <a:lnTo>
                    <a:pt x="3570" y="7174"/>
                  </a:lnTo>
                  <a:lnTo>
                    <a:pt x="3403" y="7307"/>
                  </a:lnTo>
                  <a:lnTo>
                    <a:pt x="3270" y="7407"/>
                  </a:lnTo>
                  <a:lnTo>
                    <a:pt x="3103" y="7474"/>
                  </a:lnTo>
                  <a:lnTo>
                    <a:pt x="2936" y="7474"/>
                  </a:lnTo>
                  <a:lnTo>
                    <a:pt x="2803" y="7441"/>
                  </a:lnTo>
                  <a:lnTo>
                    <a:pt x="2669" y="7274"/>
                  </a:lnTo>
                  <a:lnTo>
                    <a:pt x="2569" y="7140"/>
                  </a:lnTo>
                  <a:lnTo>
                    <a:pt x="2536" y="6940"/>
                  </a:lnTo>
                  <a:lnTo>
                    <a:pt x="2469" y="6573"/>
                  </a:lnTo>
                  <a:lnTo>
                    <a:pt x="2436" y="6206"/>
                  </a:lnTo>
                  <a:lnTo>
                    <a:pt x="2402" y="5873"/>
                  </a:lnTo>
                  <a:lnTo>
                    <a:pt x="2436" y="5472"/>
                  </a:lnTo>
                  <a:lnTo>
                    <a:pt x="2436" y="5105"/>
                  </a:lnTo>
                  <a:lnTo>
                    <a:pt x="2502" y="4738"/>
                  </a:lnTo>
                  <a:lnTo>
                    <a:pt x="2569" y="4371"/>
                  </a:lnTo>
                  <a:lnTo>
                    <a:pt x="2736" y="3704"/>
                  </a:lnTo>
                  <a:lnTo>
                    <a:pt x="3003" y="3037"/>
                  </a:lnTo>
                  <a:lnTo>
                    <a:pt x="3303" y="2403"/>
                  </a:lnTo>
                  <a:lnTo>
                    <a:pt x="3670" y="1802"/>
                  </a:lnTo>
                  <a:close/>
                  <a:moveTo>
                    <a:pt x="2302" y="468"/>
                  </a:moveTo>
                  <a:lnTo>
                    <a:pt x="2502" y="535"/>
                  </a:lnTo>
                  <a:lnTo>
                    <a:pt x="2803" y="668"/>
                  </a:lnTo>
                  <a:lnTo>
                    <a:pt x="3036" y="868"/>
                  </a:lnTo>
                  <a:lnTo>
                    <a:pt x="3270" y="1102"/>
                  </a:lnTo>
                  <a:lnTo>
                    <a:pt x="3470" y="1369"/>
                  </a:lnTo>
                  <a:lnTo>
                    <a:pt x="3136" y="1802"/>
                  </a:lnTo>
                  <a:lnTo>
                    <a:pt x="2869" y="2270"/>
                  </a:lnTo>
                  <a:lnTo>
                    <a:pt x="2669" y="2670"/>
                  </a:lnTo>
                  <a:lnTo>
                    <a:pt x="2469" y="3104"/>
                  </a:lnTo>
                  <a:lnTo>
                    <a:pt x="2336" y="3537"/>
                  </a:lnTo>
                  <a:lnTo>
                    <a:pt x="2202" y="3971"/>
                  </a:lnTo>
                  <a:lnTo>
                    <a:pt x="2102" y="4405"/>
                  </a:lnTo>
                  <a:lnTo>
                    <a:pt x="2035" y="4872"/>
                  </a:lnTo>
                  <a:lnTo>
                    <a:pt x="1969" y="5306"/>
                  </a:lnTo>
                  <a:lnTo>
                    <a:pt x="1969" y="5773"/>
                  </a:lnTo>
                  <a:lnTo>
                    <a:pt x="1969" y="6206"/>
                  </a:lnTo>
                  <a:lnTo>
                    <a:pt x="2002" y="6640"/>
                  </a:lnTo>
                  <a:lnTo>
                    <a:pt x="2102" y="7040"/>
                  </a:lnTo>
                  <a:lnTo>
                    <a:pt x="2169" y="7241"/>
                  </a:lnTo>
                  <a:lnTo>
                    <a:pt x="2236" y="7441"/>
                  </a:lnTo>
                  <a:lnTo>
                    <a:pt x="2302" y="7541"/>
                  </a:lnTo>
                  <a:lnTo>
                    <a:pt x="2302" y="7541"/>
                  </a:lnTo>
                  <a:lnTo>
                    <a:pt x="2035" y="7341"/>
                  </a:lnTo>
                  <a:lnTo>
                    <a:pt x="1768" y="7140"/>
                  </a:lnTo>
                  <a:lnTo>
                    <a:pt x="1502" y="6874"/>
                  </a:lnTo>
                  <a:lnTo>
                    <a:pt x="1301" y="6607"/>
                  </a:lnTo>
                  <a:lnTo>
                    <a:pt x="1101" y="6340"/>
                  </a:lnTo>
                  <a:lnTo>
                    <a:pt x="934" y="6040"/>
                  </a:lnTo>
                  <a:lnTo>
                    <a:pt x="801" y="5739"/>
                  </a:lnTo>
                  <a:lnTo>
                    <a:pt x="667" y="5406"/>
                  </a:lnTo>
                  <a:lnTo>
                    <a:pt x="567" y="5105"/>
                  </a:lnTo>
                  <a:lnTo>
                    <a:pt x="501" y="4772"/>
                  </a:lnTo>
                  <a:lnTo>
                    <a:pt x="467" y="4405"/>
                  </a:lnTo>
                  <a:lnTo>
                    <a:pt x="434" y="4071"/>
                  </a:lnTo>
                  <a:lnTo>
                    <a:pt x="467" y="3738"/>
                  </a:lnTo>
                  <a:lnTo>
                    <a:pt x="501" y="3371"/>
                  </a:lnTo>
                  <a:lnTo>
                    <a:pt x="534" y="3037"/>
                  </a:lnTo>
                  <a:lnTo>
                    <a:pt x="634" y="2703"/>
                  </a:lnTo>
                  <a:lnTo>
                    <a:pt x="768" y="2336"/>
                  </a:lnTo>
                  <a:lnTo>
                    <a:pt x="901" y="1969"/>
                  </a:lnTo>
                  <a:lnTo>
                    <a:pt x="1101" y="1602"/>
                  </a:lnTo>
                  <a:lnTo>
                    <a:pt x="1301" y="1269"/>
                  </a:lnTo>
                  <a:lnTo>
                    <a:pt x="1535" y="935"/>
                  </a:lnTo>
                  <a:lnTo>
                    <a:pt x="1635" y="802"/>
                  </a:lnTo>
                  <a:lnTo>
                    <a:pt x="1802" y="668"/>
                  </a:lnTo>
                  <a:lnTo>
                    <a:pt x="1935" y="568"/>
                  </a:lnTo>
                  <a:lnTo>
                    <a:pt x="2102" y="501"/>
                  </a:lnTo>
                  <a:lnTo>
                    <a:pt x="2302" y="468"/>
                  </a:lnTo>
                  <a:close/>
                  <a:moveTo>
                    <a:pt x="2202" y="1"/>
                  </a:moveTo>
                  <a:lnTo>
                    <a:pt x="2069" y="34"/>
                  </a:lnTo>
                  <a:lnTo>
                    <a:pt x="1902" y="68"/>
                  </a:lnTo>
                  <a:lnTo>
                    <a:pt x="1735" y="134"/>
                  </a:lnTo>
                  <a:lnTo>
                    <a:pt x="1602" y="234"/>
                  </a:lnTo>
                  <a:lnTo>
                    <a:pt x="1435" y="368"/>
                  </a:lnTo>
                  <a:lnTo>
                    <a:pt x="1135" y="702"/>
                  </a:lnTo>
                  <a:lnTo>
                    <a:pt x="868" y="1102"/>
                  </a:lnTo>
                  <a:lnTo>
                    <a:pt x="601" y="1502"/>
                  </a:lnTo>
                  <a:lnTo>
                    <a:pt x="401" y="1936"/>
                  </a:lnTo>
                  <a:lnTo>
                    <a:pt x="234" y="2403"/>
                  </a:lnTo>
                  <a:lnTo>
                    <a:pt x="134" y="2870"/>
                  </a:lnTo>
                  <a:lnTo>
                    <a:pt x="34" y="3304"/>
                  </a:lnTo>
                  <a:lnTo>
                    <a:pt x="0" y="3771"/>
                  </a:lnTo>
                  <a:lnTo>
                    <a:pt x="0" y="4205"/>
                  </a:lnTo>
                  <a:lnTo>
                    <a:pt x="34" y="4672"/>
                  </a:lnTo>
                  <a:lnTo>
                    <a:pt x="100" y="5072"/>
                  </a:lnTo>
                  <a:lnTo>
                    <a:pt x="200" y="5506"/>
                  </a:lnTo>
                  <a:lnTo>
                    <a:pt x="367" y="5906"/>
                  </a:lnTo>
                  <a:lnTo>
                    <a:pt x="567" y="6306"/>
                  </a:lnTo>
                  <a:lnTo>
                    <a:pt x="801" y="6707"/>
                  </a:lnTo>
                  <a:lnTo>
                    <a:pt x="1068" y="7040"/>
                  </a:lnTo>
                  <a:lnTo>
                    <a:pt x="1301" y="7307"/>
                  </a:lnTo>
                  <a:lnTo>
                    <a:pt x="1568" y="7541"/>
                  </a:lnTo>
                  <a:lnTo>
                    <a:pt x="1835" y="7774"/>
                  </a:lnTo>
                  <a:lnTo>
                    <a:pt x="2135" y="7975"/>
                  </a:lnTo>
                  <a:lnTo>
                    <a:pt x="2135" y="8041"/>
                  </a:lnTo>
                  <a:lnTo>
                    <a:pt x="2169" y="8141"/>
                  </a:lnTo>
                  <a:lnTo>
                    <a:pt x="2936" y="9309"/>
                  </a:lnTo>
                  <a:lnTo>
                    <a:pt x="3637" y="10510"/>
                  </a:lnTo>
                  <a:lnTo>
                    <a:pt x="4237" y="11778"/>
                  </a:lnTo>
                  <a:lnTo>
                    <a:pt x="4804" y="13046"/>
                  </a:lnTo>
                  <a:lnTo>
                    <a:pt x="5305" y="14313"/>
                  </a:lnTo>
                  <a:lnTo>
                    <a:pt x="5505" y="14981"/>
                  </a:lnTo>
                  <a:lnTo>
                    <a:pt x="5705" y="15615"/>
                  </a:lnTo>
                  <a:lnTo>
                    <a:pt x="5839" y="16349"/>
                  </a:lnTo>
                  <a:lnTo>
                    <a:pt x="5905" y="16682"/>
                  </a:lnTo>
                  <a:lnTo>
                    <a:pt x="5905" y="17049"/>
                  </a:lnTo>
                  <a:lnTo>
                    <a:pt x="5905" y="17416"/>
                  </a:lnTo>
                  <a:lnTo>
                    <a:pt x="5872" y="17783"/>
                  </a:lnTo>
                  <a:lnTo>
                    <a:pt x="5805" y="18117"/>
                  </a:lnTo>
                  <a:lnTo>
                    <a:pt x="5705" y="18484"/>
                  </a:lnTo>
                  <a:lnTo>
                    <a:pt x="5705" y="18584"/>
                  </a:lnTo>
                  <a:lnTo>
                    <a:pt x="5705" y="18651"/>
                  </a:lnTo>
                  <a:lnTo>
                    <a:pt x="5772" y="18717"/>
                  </a:lnTo>
                  <a:lnTo>
                    <a:pt x="5839" y="18751"/>
                  </a:lnTo>
                  <a:lnTo>
                    <a:pt x="6005" y="18751"/>
                  </a:lnTo>
                  <a:lnTo>
                    <a:pt x="6106" y="18684"/>
                  </a:lnTo>
                  <a:lnTo>
                    <a:pt x="6139" y="18584"/>
                  </a:lnTo>
                  <a:lnTo>
                    <a:pt x="6239" y="18250"/>
                  </a:lnTo>
                  <a:lnTo>
                    <a:pt x="6306" y="17917"/>
                  </a:lnTo>
                  <a:lnTo>
                    <a:pt x="6372" y="17550"/>
                  </a:lnTo>
                  <a:lnTo>
                    <a:pt x="6372" y="17183"/>
                  </a:lnTo>
                  <a:lnTo>
                    <a:pt x="6372" y="16849"/>
                  </a:lnTo>
                  <a:lnTo>
                    <a:pt x="6339" y="16482"/>
                  </a:lnTo>
                  <a:lnTo>
                    <a:pt x="6206" y="15748"/>
                  </a:lnTo>
                  <a:lnTo>
                    <a:pt x="6039" y="15047"/>
                  </a:lnTo>
                  <a:lnTo>
                    <a:pt x="5805" y="14347"/>
                  </a:lnTo>
                  <a:lnTo>
                    <a:pt x="5538" y="13680"/>
                  </a:lnTo>
                  <a:lnTo>
                    <a:pt x="5271" y="13012"/>
                  </a:lnTo>
                  <a:lnTo>
                    <a:pt x="4738" y="11745"/>
                  </a:lnTo>
                  <a:lnTo>
                    <a:pt x="4104" y="10477"/>
                  </a:lnTo>
                  <a:lnTo>
                    <a:pt x="3403" y="9242"/>
                  </a:lnTo>
                  <a:lnTo>
                    <a:pt x="2669" y="8075"/>
                  </a:lnTo>
                  <a:lnTo>
                    <a:pt x="2703" y="7975"/>
                  </a:lnTo>
                  <a:lnTo>
                    <a:pt x="2736" y="7874"/>
                  </a:lnTo>
                  <a:lnTo>
                    <a:pt x="2936" y="7941"/>
                  </a:lnTo>
                  <a:lnTo>
                    <a:pt x="3136" y="7908"/>
                  </a:lnTo>
                  <a:lnTo>
                    <a:pt x="3336" y="7874"/>
                  </a:lnTo>
                  <a:lnTo>
                    <a:pt x="3570" y="7774"/>
                  </a:lnTo>
                  <a:lnTo>
                    <a:pt x="3737" y="7641"/>
                  </a:lnTo>
                  <a:lnTo>
                    <a:pt x="3870" y="7507"/>
                  </a:lnTo>
                  <a:lnTo>
                    <a:pt x="4104" y="7241"/>
                  </a:lnTo>
                  <a:lnTo>
                    <a:pt x="4304" y="6907"/>
                  </a:lnTo>
                  <a:lnTo>
                    <a:pt x="4437" y="6540"/>
                  </a:lnTo>
                  <a:lnTo>
                    <a:pt x="4538" y="6173"/>
                  </a:lnTo>
                  <a:lnTo>
                    <a:pt x="4604" y="5773"/>
                  </a:lnTo>
                  <a:lnTo>
                    <a:pt x="4638" y="5372"/>
                  </a:lnTo>
                  <a:lnTo>
                    <a:pt x="4671" y="5005"/>
                  </a:lnTo>
                  <a:lnTo>
                    <a:pt x="4638" y="4105"/>
                  </a:lnTo>
                  <a:lnTo>
                    <a:pt x="4604" y="3671"/>
                  </a:lnTo>
                  <a:lnTo>
                    <a:pt x="4538" y="3204"/>
                  </a:lnTo>
                  <a:lnTo>
                    <a:pt x="4471" y="2770"/>
                  </a:lnTo>
                  <a:lnTo>
                    <a:pt x="4371" y="2336"/>
                  </a:lnTo>
                  <a:lnTo>
                    <a:pt x="4204" y="1936"/>
                  </a:lnTo>
                  <a:lnTo>
                    <a:pt x="4037" y="1502"/>
                  </a:lnTo>
                  <a:lnTo>
                    <a:pt x="3970" y="1436"/>
                  </a:lnTo>
                  <a:lnTo>
                    <a:pt x="4171" y="1202"/>
                  </a:lnTo>
                  <a:lnTo>
                    <a:pt x="4404" y="1002"/>
                  </a:lnTo>
                  <a:lnTo>
                    <a:pt x="4638" y="802"/>
                  </a:lnTo>
                  <a:lnTo>
                    <a:pt x="4871" y="635"/>
                  </a:lnTo>
                  <a:lnTo>
                    <a:pt x="5071" y="535"/>
                  </a:lnTo>
                  <a:lnTo>
                    <a:pt x="5271" y="501"/>
                  </a:lnTo>
                  <a:lnTo>
                    <a:pt x="5472" y="468"/>
                  </a:lnTo>
                  <a:lnTo>
                    <a:pt x="5672" y="501"/>
                  </a:lnTo>
                  <a:lnTo>
                    <a:pt x="5839" y="568"/>
                  </a:lnTo>
                  <a:lnTo>
                    <a:pt x="6005" y="668"/>
                  </a:lnTo>
                  <a:lnTo>
                    <a:pt x="6172" y="802"/>
                  </a:lnTo>
                  <a:lnTo>
                    <a:pt x="6306" y="968"/>
                  </a:lnTo>
                  <a:lnTo>
                    <a:pt x="6573" y="1402"/>
                  </a:lnTo>
                  <a:lnTo>
                    <a:pt x="6339" y="1702"/>
                  </a:lnTo>
                  <a:lnTo>
                    <a:pt x="6106" y="2069"/>
                  </a:lnTo>
                  <a:lnTo>
                    <a:pt x="5939" y="2403"/>
                  </a:lnTo>
                  <a:lnTo>
                    <a:pt x="5772" y="2737"/>
                  </a:lnTo>
                  <a:lnTo>
                    <a:pt x="5605" y="3204"/>
                  </a:lnTo>
                  <a:lnTo>
                    <a:pt x="5472" y="3671"/>
                  </a:lnTo>
                  <a:lnTo>
                    <a:pt x="5338" y="4171"/>
                  </a:lnTo>
                  <a:lnTo>
                    <a:pt x="5271" y="4638"/>
                  </a:lnTo>
                  <a:lnTo>
                    <a:pt x="5205" y="5139"/>
                  </a:lnTo>
                  <a:lnTo>
                    <a:pt x="5238" y="5639"/>
                  </a:lnTo>
                  <a:lnTo>
                    <a:pt x="5271" y="6140"/>
                  </a:lnTo>
                  <a:lnTo>
                    <a:pt x="5405" y="6607"/>
                  </a:lnTo>
                  <a:lnTo>
                    <a:pt x="5538" y="6974"/>
                  </a:lnTo>
                  <a:lnTo>
                    <a:pt x="5638" y="7174"/>
                  </a:lnTo>
                  <a:lnTo>
                    <a:pt x="5772" y="7341"/>
                  </a:lnTo>
                  <a:lnTo>
                    <a:pt x="5905" y="7507"/>
                  </a:lnTo>
                  <a:lnTo>
                    <a:pt x="6072" y="7608"/>
                  </a:lnTo>
                  <a:lnTo>
                    <a:pt x="6239" y="7674"/>
                  </a:lnTo>
                  <a:lnTo>
                    <a:pt x="6473" y="7708"/>
                  </a:lnTo>
                  <a:lnTo>
                    <a:pt x="6673" y="7641"/>
                  </a:lnTo>
                  <a:lnTo>
                    <a:pt x="6806" y="7541"/>
                  </a:lnTo>
                  <a:lnTo>
                    <a:pt x="6973" y="7374"/>
                  </a:lnTo>
                  <a:lnTo>
                    <a:pt x="7073" y="7207"/>
                  </a:lnTo>
                  <a:lnTo>
                    <a:pt x="7240" y="6807"/>
                  </a:lnTo>
                  <a:lnTo>
                    <a:pt x="7373" y="6440"/>
                  </a:lnTo>
                  <a:lnTo>
                    <a:pt x="7507" y="5973"/>
                  </a:lnTo>
                  <a:lnTo>
                    <a:pt x="7607" y="5506"/>
                  </a:lnTo>
                  <a:lnTo>
                    <a:pt x="7674" y="5039"/>
                  </a:lnTo>
                  <a:lnTo>
                    <a:pt x="7707" y="4572"/>
                  </a:lnTo>
                  <a:lnTo>
                    <a:pt x="7707" y="4105"/>
                  </a:lnTo>
                  <a:lnTo>
                    <a:pt x="7707" y="3637"/>
                  </a:lnTo>
                  <a:lnTo>
                    <a:pt x="7640" y="3170"/>
                  </a:lnTo>
                  <a:lnTo>
                    <a:pt x="7540" y="2703"/>
                  </a:lnTo>
                  <a:lnTo>
                    <a:pt x="7340" y="2069"/>
                  </a:lnTo>
                  <a:lnTo>
                    <a:pt x="7106" y="1469"/>
                  </a:lnTo>
                  <a:lnTo>
                    <a:pt x="7307" y="1302"/>
                  </a:lnTo>
                  <a:lnTo>
                    <a:pt x="7507" y="1169"/>
                  </a:lnTo>
                  <a:lnTo>
                    <a:pt x="7740" y="1035"/>
                  </a:lnTo>
                  <a:lnTo>
                    <a:pt x="7974" y="968"/>
                  </a:lnTo>
                  <a:lnTo>
                    <a:pt x="8241" y="935"/>
                  </a:lnTo>
                  <a:lnTo>
                    <a:pt x="8474" y="968"/>
                  </a:lnTo>
                  <a:lnTo>
                    <a:pt x="8708" y="1069"/>
                  </a:lnTo>
                  <a:lnTo>
                    <a:pt x="8941" y="1235"/>
                  </a:lnTo>
                  <a:lnTo>
                    <a:pt x="9142" y="1436"/>
                  </a:lnTo>
                  <a:lnTo>
                    <a:pt x="9308" y="1636"/>
                  </a:lnTo>
                  <a:lnTo>
                    <a:pt x="9008" y="2003"/>
                  </a:lnTo>
                  <a:lnTo>
                    <a:pt x="8775" y="2370"/>
                  </a:lnTo>
                  <a:lnTo>
                    <a:pt x="8574" y="2770"/>
                  </a:lnTo>
                  <a:lnTo>
                    <a:pt x="8408" y="3204"/>
                  </a:lnTo>
                  <a:lnTo>
                    <a:pt x="8274" y="3637"/>
                  </a:lnTo>
                  <a:lnTo>
                    <a:pt x="8174" y="4105"/>
                  </a:lnTo>
                  <a:lnTo>
                    <a:pt x="8107" y="4538"/>
                  </a:lnTo>
                  <a:lnTo>
                    <a:pt x="8074" y="5005"/>
                  </a:lnTo>
                  <a:lnTo>
                    <a:pt x="8074" y="5472"/>
                  </a:lnTo>
                  <a:lnTo>
                    <a:pt x="8107" y="5906"/>
                  </a:lnTo>
                  <a:lnTo>
                    <a:pt x="8174" y="6306"/>
                  </a:lnTo>
                  <a:lnTo>
                    <a:pt x="8207" y="6507"/>
                  </a:lnTo>
                  <a:lnTo>
                    <a:pt x="8274" y="6740"/>
                  </a:lnTo>
                  <a:lnTo>
                    <a:pt x="8374" y="6940"/>
                  </a:lnTo>
                  <a:lnTo>
                    <a:pt x="8474" y="7107"/>
                  </a:lnTo>
                  <a:lnTo>
                    <a:pt x="8608" y="7241"/>
                  </a:lnTo>
                  <a:lnTo>
                    <a:pt x="8708" y="7274"/>
                  </a:lnTo>
                  <a:lnTo>
                    <a:pt x="8808" y="7307"/>
                  </a:lnTo>
                  <a:lnTo>
                    <a:pt x="9008" y="7274"/>
                  </a:lnTo>
                  <a:lnTo>
                    <a:pt x="9175" y="7207"/>
                  </a:lnTo>
                  <a:lnTo>
                    <a:pt x="9308" y="7074"/>
                  </a:lnTo>
                  <a:lnTo>
                    <a:pt x="9442" y="6907"/>
                  </a:lnTo>
                  <a:lnTo>
                    <a:pt x="9542" y="6707"/>
                  </a:lnTo>
                  <a:lnTo>
                    <a:pt x="9609" y="6507"/>
                  </a:lnTo>
                  <a:lnTo>
                    <a:pt x="9742" y="6140"/>
                  </a:lnTo>
                  <a:lnTo>
                    <a:pt x="9876" y="5673"/>
                  </a:lnTo>
                  <a:lnTo>
                    <a:pt x="9976" y="5205"/>
                  </a:lnTo>
                  <a:lnTo>
                    <a:pt x="10076" y="4705"/>
                  </a:lnTo>
                  <a:lnTo>
                    <a:pt x="10109" y="4238"/>
                  </a:lnTo>
                  <a:lnTo>
                    <a:pt x="10142" y="3738"/>
                  </a:lnTo>
                  <a:lnTo>
                    <a:pt x="10142" y="3237"/>
                  </a:lnTo>
                  <a:lnTo>
                    <a:pt x="10109" y="2737"/>
                  </a:lnTo>
                  <a:lnTo>
                    <a:pt x="10009" y="2270"/>
                  </a:lnTo>
                  <a:lnTo>
                    <a:pt x="9942" y="2003"/>
                  </a:lnTo>
                  <a:lnTo>
                    <a:pt x="9809" y="1702"/>
                  </a:lnTo>
                  <a:lnTo>
                    <a:pt x="10009" y="1536"/>
                  </a:lnTo>
                  <a:lnTo>
                    <a:pt x="10243" y="1402"/>
                  </a:lnTo>
                  <a:lnTo>
                    <a:pt x="10409" y="1335"/>
                  </a:lnTo>
                  <a:lnTo>
                    <a:pt x="10610" y="1302"/>
                  </a:lnTo>
                  <a:lnTo>
                    <a:pt x="10776" y="1302"/>
                  </a:lnTo>
                  <a:lnTo>
                    <a:pt x="10943" y="1369"/>
                  </a:lnTo>
                  <a:lnTo>
                    <a:pt x="11110" y="1436"/>
                  </a:lnTo>
                  <a:lnTo>
                    <a:pt x="11243" y="1569"/>
                  </a:lnTo>
                  <a:lnTo>
                    <a:pt x="11410" y="1669"/>
                  </a:lnTo>
                  <a:lnTo>
                    <a:pt x="11510" y="1836"/>
                  </a:lnTo>
                  <a:lnTo>
                    <a:pt x="11744" y="2169"/>
                  </a:lnTo>
                  <a:lnTo>
                    <a:pt x="11944" y="2536"/>
                  </a:lnTo>
                  <a:lnTo>
                    <a:pt x="12077" y="2903"/>
                  </a:lnTo>
                  <a:lnTo>
                    <a:pt x="12178" y="3237"/>
                  </a:lnTo>
                  <a:lnTo>
                    <a:pt x="12211" y="3604"/>
                  </a:lnTo>
                  <a:lnTo>
                    <a:pt x="12244" y="4004"/>
                  </a:lnTo>
                  <a:lnTo>
                    <a:pt x="12211" y="4371"/>
                  </a:lnTo>
                  <a:lnTo>
                    <a:pt x="12178" y="4738"/>
                  </a:lnTo>
                  <a:lnTo>
                    <a:pt x="12077" y="5105"/>
                  </a:lnTo>
                  <a:lnTo>
                    <a:pt x="11944" y="5439"/>
                  </a:lnTo>
                  <a:lnTo>
                    <a:pt x="11811" y="5806"/>
                  </a:lnTo>
                  <a:lnTo>
                    <a:pt x="11644" y="6140"/>
                  </a:lnTo>
                  <a:lnTo>
                    <a:pt x="11444" y="6473"/>
                  </a:lnTo>
                  <a:lnTo>
                    <a:pt x="11210" y="6774"/>
                  </a:lnTo>
                  <a:lnTo>
                    <a:pt x="10976" y="7074"/>
                  </a:lnTo>
                  <a:lnTo>
                    <a:pt x="10710" y="7341"/>
                  </a:lnTo>
                  <a:lnTo>
                    <a:pt x="10643" y="7441"/>
                  </a:lnTo>
                  <a:lnTo>
                    <a:pt x="10643" y="7541"/>
                  </a:lnTo>
                  <a:lnTo>
                    <a:pt x="10676" y="7608"/>
                  </a:lnTo>
                  <a:lnTo>
                    <a:pt x="10710" y="7674"/>
                  </a:lnTo>
                  <a:lnTo>
                    <a:pt x="10776" y="7708"/>
                  </a:lnTo>
                  <a:lnTo>
                    <a:pt x="10876" y="7741"/>
                  </a:lnTo>
                  <a:lnTo>
                    <a:pt x="10943" y="7741"/>
                  </a:lnTo>
                  <a:lnTo>
                    <a:pt x="11010" y="7674"/>
                  </a:lnTo>
                  <a:lnTo>
                    <a:pt x="11343" y="7341"/>
                  </a:lnTo>
                  <a:lnTo>
                    <a:pt x="11610" y="6974"/>
                  </a:lnTo>
                  <a:lnTo>
                    <a:pt x="11877" y="6573"/>
                  </a:lnTo>
                  <a:lnTo>
                    <a:pt x="12111" y="6173"/>
                  </a:lnTo>
                  <a:lnTo>
                    <a:pt x="12311" y="5773"/>
                  </a:lnTo>
                  <a:lnTo>
                    <a:pt x="12478" y="5339"/>
                  </a:lnTo>
                  <a:lnTo>
                    <a:pt x="12611" y="4872"/>
                  </a:lnTo>
                  <a:lnTo>
                    <a:pt x="12678" y="4438"/>
                  </a:lnTo>
                  <a:lnTo>
                    <a:pt x="12678" y="3971"/>
                  </a:lnTo>
                  <a:lnTo>
                    <a:pt x="12678" y="3537"/>
                  </a:lnTo>
                  <a:lnTo>
                    <a:pt x="12611" y="3104"/>
                  </a:lnTo>
                  <a:lnTo>
                    <a:pt x="12478" y="2670"/>
                  </a:lnTo>
                  <a:lnTo>
                    <a:pt x="12311" y="2236"/>
                  </a:lnTo>
                  <a:lnTo>
                    <a:pt x="12077" y="1869"/>
                  </a:lnTo>
                  <a:lnTo>
                    <a:pt x="11811" y="1502"/>
                  </a:lnTo>
                  <a:lnTo>
                    <a:pt x="11510" y="1202"/>
                  </a:lnTo>
                  <a:lnTo>
                    <a:pt x="11243" y="1035"/>
                  </a:lnTo>
                  <a:lnTo>
                    <a:pt x="10976" y="902"/>
                  </a:lnTo>
                  <a:lnTo>
                    <a:pt x="10743" y="868"/>
                  </a:lnTo>
                  <a:lnTo>
                    <a:pt x="10509" y="868"/>
                  </a:lnTo>
                  <a:lnTo>
                    <a:pt x="10276" y="935"/>
                  </a:lnTo>
                  <a:lnTo>
                    <a:pt x="10042" y="1035"/>
                  </a:lnTo>
                  <a:lnTo>
                    <a:pt x="9809" y="1169"/>
                  </a:lnTo>
                  <a:lnTo>
                    <a:pt x="9609" y="1335"/>
                  </a:lnTo>
                  <a:lnTo>
                    <a:pt x="9475" y="1135"/>
                  </a:lnTo>
                  <a:lnTo>
                    <a:pt x="9308" y="968"/>
                  </a:lnTo>
                  <a:lnTo>
                    <a:pt x="9142" y="802"/>
                  </a:lnTo>
                  <a:lnTo>
                    <a:pt x="8941" y="668"/>
                  </a:lnTo>
                  <a:lnTo>
                    <a:pt x="8741" y="601"/>
                  </a:lnTo>
                  <a:lnTo>
                    <a:pt x="8508" y="535"/>
                  </a:lnTo>
                  <a:lnTo>
                    <a:pt x="8274" y="501"/>
                  </a:lnTo>
                  <a:lnTo>
                    <a:pt x="8007" y="501"/>
                  </a:lnTo>
                  <a:lnTo>
                    <a:pt x="7707" y="568"/>
                  </a:lnTo>
                  <a:lnTo>
                    <a:pt x="7407" y="668"/>
                  </a:lnTo>
                  <a:lnTo>
                    <a:pt x="7140" y="835"/>
                  </a:lnTo>
                  <a:lnTo>
                    <a:pt x="6873" y="1035"/>
                  </a:lnTo>
                  <a:lnTo>
                    <a:pt x="6840" y="968"/>
                  </a:lnTo>
                  <a:lnTo>
                    <a:pt x="6606" y="601"/>
                  </a:lnTo>
                  <a:lnTo>
                    <a:pt x="6439" y="468"/>
                  </a:lnTo>
                  <a:lnTo>
                    <a:pt x="6306" y="301"/>
                  </a:lnTo>
                  <a:lnTo>
                    <a:pt x="6139" y="201"/>
                  </a:lnTo>
                  <a:lnTo>
                    <a:pt x="5939" y="101"/>
                  </a:lnTo>
                  <a:lnTo>
                    <a:pt x="5739" y="34"/>
                  </a:lnTo>
                  <a:lnTo>
                    <a:pt x="5538" y="1"/>
                  </a:lnTo>
                  <a:lnTo>
                    <a:pt x="5305" y="34"/>
                  </a:lnTo>
                  <a:lnTo>
                    <a:pt x="5071" y="68"/>
                  </a:lnTo>
                  <a:lnTo>
                    <a:pt x="4871" y="134"/>
                  </a:lnTo>
                  <a:lnTo>
                    <a:pt x="4671" y="234"/>
                  </a:lnTo>
                  <a:lnTo>
                    <a:pt x="4471" y="368"/>
                  </a:lnTo>
                  <a:lnTo>
                    <a:pt x="4271" y="501"/>
                  </a:lnTo>
                  <a:lnTo>
                    <a:pt x="3937" y="802"/>
                  </a:lnTo>
                  <a:lnTo>
                    <a:pt x="3737" y="1035"/>
                  </a:lnTo>
                  <a:lnTo>
                    <a:pt x="3503" y="768"/>
                  </a:lnTo>
                  <a:lnTo>
                    <a:pt x="3270" y="501"/>
                  </a:lnTo>
                  <a:lnTo>
                    <a:pt x="2969" y="268"/>
                  </a:lnTo>
                  <a:lnTo>
                    <a:pt x="2669" y="101"/>
                  </a:lnTo>
                  <a:lnTo>
                    <a:pt x="2536" y="68"/>
                  </a:lnTo>
                  <a:lnTo>
                    <a:pt x="2369" y="34"/>
                  </a:lnTo>
                  <a:lnTo>
                    <a:pt x="22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6"/>
            <p:cNvSpPr/>
            <p:nvPr/>
          </p:nvSpPr>
          <p:spPr>
            <a:xfrm>
              <a:off x="1007125" y="2567650"/>
              <a:ext cx="261075" cy="44225"/>
            </a:xfrm>
            <a:custGeom>
              <a:avLst/>
              <a:gdLst/>
              <a:ahLst/>
              <a:cxnLst/>
              <a:rect l="l" t="t" r="r" b="b"/>
              <a:pathLst>
                <a:path w="10443" h="1769" extrusionOk="0">
                  <a:moveTo>
                    <a:pt x="5805" y="0"/>
                  </a:moveTo>
                  <a:lnTo>
                    <a:pt x="3070" y="67"/>
                  </a:lnTo>
                  <a:lnTo>
                    <a:pt x="301" y="234"/>
                  </a:lnTo>
                  <a:lnTo>
                    <a:pt x="200" y="267"/>
                  </a:lnTo>
                  <a:lnTo>
                    <a:pt x="134" y="334"/>
                  </a:lnTo>
                  <a:lnTo>
                    <a:pt x="100" y="400"/>
                  </a:lnTo>
                  <a:lnTo>
                    <a:pt x="67" y="500"/>
                  </a:lnTo>
                  <a:lnTo>
                    <a:pt x="67" y="534"/>
                  </a:lnTo>
                  <a:lnTo>
                    <a:pt x="0" y="701"/>
                  </a:lnTo>
                  <a:lnTo>
                    <a:pt x="0" y="867"/>
                  </a:lnTo>
                  <a:lnTo>
                    <a:pt x="34" y="1034"/>
                  </a:lnTo>
                  <a:lnTo>
                    <a:pt x="134" y="1201"/>
                  </a:lnTo>
                  <a:lnTo>
                    <a:pt x="200" y="1301"/>
                  </a:lnTo>
                  <a:lnTo>
                    <a:pt x="301" y="1368"/>
                  </a:lnTo>
                  <a:lnTo>
                    <a:pt x="501" y="1468"/>
                  </a:lnTo>
                  <a:lnTo>
                    <a:pt x="701" y="1501"/>
                  </a:lnTo>
                  <a:lnTo>
                    <a:pt x="934" y="1535"/>
                  </a:lnTo>
                  <a:lnTo>
                    <a:pt x="2102" y="1635"/>
                  </a:lnTo>
                  <a:lnTo>
                    <a:pt x="3303" y="1702"/>
                  </a:lnTo>
                  <a:lnTo>
                    <a:pt x="4504" y="1735"/>
                  </a:lnTo>
                  <a:lnTo>
                    <a:pt x="5705" y="1768"/>
                  </a:lnTo>
                  <a:lnTo>
                    <a:pt x="6906" y="1768"/>
                  </a:lnTo>
                  <a:lnTo>
                    <a:pt x="8107" y="1735"/>
                  </a:lnTo>
                  <a:lnTo>
                    <a:pt x="9175" y="1702"/>
                  </a:lnTo>
                  <a:lnTo>
                    <a:pt x="9442" y="1702"/>
                  </a:lnTo>
                  <a:lnTo>
                    <a:pt x="9675" y="1635"/>
                  </a:lnTo>
                  <a:lnTo>
                    <a:pt x="9909" y="1568"/>
                  </a:lnTo>
                  <a:lnTo>
                    <a:pt x="10142" y="1435"/>
                  </a:lnTo>
                  <a:lnTo>
                    <a:pt x="10276" y="1301"/>
                  </a:lnTo>
                  <a:lnTo>
                    <a:pt x="10376" y="1168"/>
                  </a:lnTo>
                  <a:lnTo>
                    <a:pt x="10443" y="1001"/>
                  </a:lnTo>
                  <a:lnTo>
                    <a:pt x="10443" y="834"/>
                  </a:lnTo>
                  <a:lnTo>
                    <a:pt x="10443" y="634"/>
                  </a:lnTo>
                  <a:lnTo>
                    <a:pt x="10376" y="500"/>
                  </a:lnTo>
                  <a:lnTo>
                    <a:pt x="10276" y="334"/>
                  </a:lnTo>
                  <a:lnTo>
                    <a:pt x="10109" y="200"/>
                  </a:lnTo>
                  <a:lnTo>
                    <a:pt x="9909" y="100"/>
                  </a:lnTo>
                  <a:lnTo>
                    <a:pt x="9675" y="33"/>
                  </a:lnTo>
                  <a:lnTo>
                    <a:pt x="94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6"/>
            <p:cNvSpPr/>
            <p:nvPr/>
          </p:nvSpPr>
          <p:spPr>
            <a:xfrm>
              <a:off x="1003775" y="2591825"/>
              <a:ext cx="262750" cy="102625"/>
            </a:xfrm>
            <a:custGeom>
              <a:avLst/>
              <a:gdLst/>
              <a:ahLst/>
              <a:cxnLst/>
              <a:rect l="l" t="t" r="r" b="b"/>
              <a:pathLst>
                <a:path w="10510" h="4105" extrusionOk="0">
                  <a:moveTo>
                    <a:pt x="768" y="1"/>
                  </a:moveTo>
                  <a:lnTo>
                    <a:pt x="635" y="67"/>
                  </a:lnTo>
                  <a:lnTo>
                    <a:pt x="501" y="134"/>
                  </a:lnTo>
                  <a:lnTo>
                    <a:pt x="368" y="234"/>
                  </a:lnTo>
                  <a:lnTo>
                    <a:pt x="268" y="334"/>
                  </a:lnTo>
                  <a:lnTo>
                    <a:pt x="134" y="601"/>
                  </a:lnTo>
                  <a:lnTo>
                    <a:pt x="34" y="868"/>
                  </a:lnTo>
                  <a:lnTo>
                    <a:pt x="1" y="1135"/>
                  </a:lnTo>
                  <a:lnTo>
                    <a:pt x="34" y="1435"/>
                  </a:lnTo>
                  <a:lnTo>
                    <a:pt x="134" y="1735"/>
                  </a:lnTo>
                  <a:lnTo>
                    <a:pt x="301" y="1969"/>
                  </a:lnTo>
                  <a:lnTo>
                    <a:pt x="535" y="2236"/>
                  </a:lnTo>
                  <a:lnTo>
                    <a:pt x="801" y="2403"/>
                  </a:lnTo>
                  <a:lnTo>
                    <a:pt x="768" y="2469"/>
                  </a:lnTo>
                  <a:lnTo>
                    <a:pt x="701" y="2603"/>
                  </a:lnTo>
                  <a:lnTo>
                    <a:pt x="635" y="2703"/>
                  </a:lnTo>
                  <a:lnTo>
                    <a:pt x="635" y="2836"/>
                  </a:lnTo>
                  <a:lnTo>
                    <a:pt x="635" y="2936"/>
                  </a:lnTo>
                  <a:lnTo>
                    <a:pt x="668" y="3203"/>
                  </a:lnTo>
                  <a:lnTo>
                    <a:pt x="801" y="3404"/>
                  </a:lnTo>
                  <a:lnTo>
                    <a:pt x="902" y="3537"/>
                  </a:lnTo>
                  <a:lnTo>
                    <a:pt x="1035" y="3637"/>
                  </a:lnTo>
                  <a:lnTo>
                    <a:pt x="1302" y="3804"/>
                  </a:lnTo>
                  <a:lnTo>
                    <a:pt x="1602" y="3904"/>
                  </a:lnTo>
                  <a:lnTo>
                    <a:pt x="1902" y="3937"/>
                  </a:lnTo>
                  <a:lnTo>
                    <a:pt x="2703" y="4037"/>
                  </a:lnTo>
                  <a:lnTo>
                    <a:pt x="3470" y="4104"/>
                  </a:lnTo>
                  <a:lnTo>
                    <a:pt x="5072" y="4104"/>
                  </a:lnTo>
                  <a:lnTo>
                    <a:pt x="6707" y="4037"/>
                  </a:lnTo>
                  <a:lnTo>
                    <a:pt x="8341" y="3937"/>
                  </a:lnTo>
                  <a:lnTo>
                    <a:pt x="8975" y="3871"/>
                  </a:lnTo>
                  <a:lnTo>
                    <a:pt x="9276" y="3837"/>
                  </a:lnTo>
                  <a:lnTo>
                    <a:pt x="9609" y="3737"/>
                  </a:lnTo>
                  <a:lnTo>
                    <a:pt x="9843" y="3637"/>
                  </a:lnTo>
                  <a:lnTo>
                    <a:pt x="10043" y="3437"/>
                  </a:lnTo>
                  <a:lnTo>
                    <a:pt x="10110" y="3337"/>
                  </a:lnTo>
                  <a:lnTo>
                    <a:pt x="10143" y="3237"/>
                  </a:lnTo>
                  <a:lnTo>
                    <a:pt x="10176" y="3103"/>
                  </a:lnTo>
                  <a:lnTo>
                    <a:pt x="10176" y="2936"/>
                  </a:lnTo>
                  <a:lnTo>
                    <a:pt x="10176" y="2803"/>
                  </a:lnTo>
                  <a:lnTo>
                    <a:pt x="10143" y="2703"/>
                  </a:lnTo>
                  <a:lnTo>
                    <a:pt x="10076" y="2569"/>
                  </a:lnTo>
                  <a:lnTo>
                    <a:pt x="10010" y="2469"/>
                  </a:lnTo>
                  <a:lnTo>
                    <a:pt x="10076" y="2436"/>
                  </a:lnTo>
                  <a:lnTo>
                    <a:pt x="10210" y="2303"/>
                  </a:lnTo>
                  <a:lnTo>
                    <a:pt x="10343" y="2136"/>
                  </a:lnTo>
                  <a:lnTo>
                    <a:pt x="10410" y="1969"/>
                  </a:lnTo>
                  <a:lnTo>
                    <a:pt x="10477" y="1802"/>
                  </a:lnTo>
                  <a:lnTo>
                    <a:pt x="10510" y="1635"/>
                  </a:lnTo>
                  <a:lnTo>
                    <a:pt x="10510" y="1468"/>
                  </a:lnTo>
                  <a:lnTo>
                    <a:pt x="10510" y="1302"/>
                  </a:lnTo>
                  <a:lnTo>
                    <a:pt x="10477" y="1135"/>
                  </a:lnTo>
                  <a:lnTo>
                    <a:pt x="10343" y="801"/>
                  </a:lnTo>
                  <a:lnTo>
                    <a:pt x="10143" y="501"/>
                  </a:lnTo>
                  <a:lnTo>
                    <a:pt x="9876" y="234"/>
                  </a:lnTo>
                  <a:lnTo>
                    <a:pt x="9709" y="134"/>
                  </a:lnTo>
                  <a:lnTo>
                    <a:pt x="9542" y="34"/>
                  </a:lnTo>
                  <a:lnTo>
                    <a:pt x="9442" y="1"/>
                  </a:lnTo>
                  <a:lnTo>
                    <a:pt x="9376" y="34"/>
                  </a:lnTo>
                  <a:lnTo>
                    <a:pt x="9276" y="67"/>
                  </a:lnTo>
                  <a:lnTo>
                    <a:pt x="9242" y="134"/>
                  </a:lnTo>
                  <a:lnTo>
                    <a:pt x="9209" y="234"/>
                  </a:lnTo>
                  <a:lnTo>
                    <a:pt x="9209" y="301"/>
                  </a:lnTo>
                  <a:lnTo>
                    <a:pt x="9242" y="401"/>
                  </a:lnTo>
                  <a:lnTo>
                    <a:pt x="9309" y="434"/>
                  </a:lnTo>
                  <a:lnTo>
                    <a:pt x="9476" y="534"/>
                  </a:lnTo>
                  <a:lnTo>
                    <a:pt x="9609" y="634"/>
                  </a:lnTo>
                  <a:lnTo>
                    <a:pt x="9743" y="768"/>
                  </a:lnTo>
                  <a:lnTo>
                    <a:pt x="9876" y="901"/>
                  </a:lnTo>
                  <a:lnTo>
                    <a:pt x="9943" y="1035"/>
                  </a:lnTo>
                  <a:lnTo>
                    <a:pt x="10010" y="1202"/>
                  </a:lnTo>
                  <a:lnTo>
                    <a:pt x="10043" y="1368"/>
                  </a:lnTo>
                  <a:lnTo>
                    <a:pt x="10043" y="1569"/>
                  </a:lnTo>
                  <a:lnTo>
                    <a:pt x="9976" y="1769"/>
                  </a:lnTo>
                  <a:lnTo>
                    <a:pt x="9876" y="1936"/>
                  </a:lnTo>
                  <a:lnTo>
                    <a:pt x="9776" y="2036"/>
                  </a:lnTo>
                  <a:lnTo>
                    <a:pt x="9609" y="2136"/>
                  </a:lnTo>
                  <a:lnTo>
                    <a:pt x="9442" y="2202"/>
                  </a:lnTo>
                  <a:lnTo>
                    <a:pt x="9276" y="2236"/>
                  </a:lnTo>
                  <a:lnTo>
                    <a:pt x="8909" y="2269"/>
                  </a:lnTo>
                  <a:lnTo>
                    <a:pt x="7107" y="2303"/>
                  </a:lnTo>
                  <a:lnTo>
                    <a:pt x="2303" y="2303"/>
                  </a:lnTo>
                  <a:lnTo>
                    <a:pt x="1869" y="2269"/>
                  </a:lnTo>
                  <a:lnTo>
                    <a:pt x="1502" y="2202"/>
                  </a:lnTo>
                  <a:lnTo>
                    <a:pt x="1168" y="2069"/>
                  </a:lnTo>
                  <a:lnTo>
                    <a:pt x="1002" y="1969"/>
                  </a:lnTo>
                  <a:lnTo>
                    <a:pt x="868" y="1869"/>
                  </a:lnTo>
                  <a:lnTo>
                    <a:pt x="735" y="1735"/>
                  </a:lnTo>
                  <a:lnTo>
                    <a:pt x="601" y="1569"/>
                  </a:lnTo>
                  <a:lnTo>
                    <a:pt x="535" y="1435"/>
                  </a:lnTo>
                  <a:lnTo>
                    <a:pt x="501" y="1268"/>
                  </a:lnTo>
                  <a:lnTo>
                    <a:pt x="501" y="1102"/>
                  </a:lnTo>
                  <a:lnTo>
                    <a:pt x="501" y="935"/>
                  </a:lnTo>
                  <a:lnTo>
                    <a:pt x="568" y="801"/>
                  </a:lnTo>
                  <a:lnTo>
                    <a:pt x="635" y="668"/>
                  </a:lnTo>
                  <a:lnTo>
                    <a:pt x="735" y="534"/>
                  </a:lnTo>
                  <a:lnTo>
                    <a:pt x="902" y="468"/>
                  </a:lnTo>
                  <a:lnTo>
                    <a:pt x="1002" y="401"/>
                  </a:lnTo>
                  <a:lnTo>
                    <a:pt x="1035" y="334"/>
                  </a:lnTo>
                  <a:lnTo>
                    <a:pt x="1068" y="234"/>
                  </a:lnTo>
                  <a:lnTo>
                    <a:pt x="1068" y="167"/>
                  </a:lnTo>
                  <a:lnTo>
                    <a:pt x="1035" y="67"/>
                  </a:lnTo>
                  <a:lnTo>
                    <a:pt x="968" y="34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6"/>
            <p:cNvSpPr/>
            <p:nvPr/>
          </p:nvSpPr>
          <p:spPr>
            <a:xfrm>
              <a:off x="1071350" y="2667725"/>
              <a:ext cx="141800" cy="70925"/>
            </a:xfrm>
            <a:custGeom>
              <a:avLst/>
              <a:gdLst/>
              <a:ahLst/>
              <a:cxnLst/>
              <a:rect l="l" t="t" r="r" b="b"/>
              <a:pathLst>
                <a:path w="5672" h="2837" extrusionOk="0">
                  <a:moveTo>
                    <a:pt x="5372" y="1"/>
                  </a:moveTo>
                  <a:lnTo>
                    <a:pt x="5305" y="34"/>
                  </a:lnTo>
                  <a:lnTo>
                    <a:pt x="5238" y="67"/>
                  </a:lnTo>
                  <a:lnTo>
                    <a:pt x="5171" y="134"/>
                  </a:lnTo>
                  <a:lnTo>
                    <a:pt x="5171" y="234"/>
                  </a:lnTo>
                  <a:lnTo>
                    <a:pt x="5171" y="468"/>
                  </a:lnTo>
                  <a:lnTo>
                    <a:pt x="5138" y="668"/>
                  </a:lnTo>
                  <a:lnTo>
                    <a:pt x="5105" y="868"/>
                  </a:lnTo>
                  <a:lnTo>
                    <a:pt x="5038" y="1068"/>
                  </a:lnTo>
                  <a:lnTo>
                    <a:pt x="4904" y="1235"/>
                  </a:lnTo>
                  <a:lnTo>
                    <a:pt x="4804" y="1402"/>
                  </a:lnTo>
                  <a:lnTo>
                    <a:pt x="4638" y="1569"/>
                  </a:lnTo>
                  <a:lnTo>
                    <a:pt x="4471" y="1735"/>
                  </a:lnTo>
                  <a:lnTo>
                    <a:pt x="4137" y="1969"/>
                  </a:lnTo>
                  <a:lnTo>
                    <a:pt x="3737" y="2169"/>
                  </a:lnTo>
                  <a:lnTo>
                    <a:pt x="3336" y="2303"/>
                  </a:lnTo>
                  <a:lnTo>
                    <a:pt x="2936" y="2369"/>
                  </a:lnTo>
                  <a:lnTo>
                    <a:pt x="2502" y="2336"/>
                  </a:lnTo>
                  <a:lnTo>
                    <a:pt x="2135" y="2269"/>
                  </a:lnTo>
                  <a:lnTo>
                    <a:pt x="1768" y="2102"/>
                  </a:lnTo>
                  <a:lnTo>
                    <a:pt x="1401" y="1902"/>
                  </a:lnTo>
                  <a:lnTo>
                    <a:pt x="1101" y="1635"/>
                  </a:lnTo>
                  <a:lnTo>
                    <a:pt x="834" y="1335"/>
                  </a:lnTo>
                  <a:lnTo>
                    <a:pt x="634" y="1001"/>
                  </a:lnTo>
                  <a:lnTo>
                    <a:pt x="467" y="601"/>
                  </a:lnTo>
                  <a:lnTo>
                    <a:pt x="434" y="534"/>
                  </a:lnTo>
                  <a:lnTo>
                    <a:pt x="334" y="468"/>
                  </a:lnTo>
                  <a:lnTo>
                    <a:pt x="267" y="434"/>
                  </a:lnTo>
                  <a:lnTo>
                    <a:pt x="167" y="468"/>
                  </a:lnTo>
                  <a:lnTo>
                    <a:pt x="100" y="501"/>
                  </a:lnTo>
                  <a:lnTo>
                    <a:pt x="34" y="568"/>
                  </a:lnTo>
                  <a:lnTo>
                    <a:pt x="0" y="634"/>
                  </a:lnTo>
                  <a:lnTo>
                    <a:pt x="0" y="735"/>
                  </a:lnTo>
                  <a:lnTo>
                    <a:pt x="100" y="968"/>
                  </a:lnTo>
                  <a:lnTo>
                    <a:pt x="200" y="1202"/>
                  </a:lnTo>
                  <a:lnTo>
                    <a:pt x="467" y="1602"/>
                  </a:lnTo>
                  <a:lnTo>
                    <a:pt x="767" y="1969"/>
                  </a:lnTo>
                  <a:lnTo>
                    <a:pt x="1168" y="2303"/>
                  </a:lnTo>
                  <a:lnTo>
                    <a:pt x="1568" y="2536"/>
                  </a:lnTo>
                  <a:lnTo>
                    <a:pt x="1802" y="2636"/>
                  </a:lnTo>
                  <a:lnTo>
                    <a:pt x="2035" y="2736"/>
                  </a:lnTo>
                  <a:lnTo>
                    <a:pt x="2269" y="2770"/>
                  </a:lnTo>
                  <a:lnTo>
                    <a:pt x="2502" y="2836"/>
                  </a:lnTo>
                  <a:lnTo>
                    <a:pt x="3003" y="2836"/>
                  </a:lnTo>
                  <a:lnTo>
                    <a:pt x="3236" y="2803"/>
                  </a:lnTo>
                  <a:lnTo>
                    <a:pt x="3470" y="2770"/>
                  </a:lnTo>
                  <a:lnTo>
                    <a:pt x="3970" y="2603"/>
                  </a:lnTo>
                  <a:lnTo>
                    <a:pt x="4204" y="2469"/>
                  </a:lnTo>
                  <a:lnTo>
                    <a:pt x="4437" y="2336"/>
                  </a:lnTo>
                  <a:lnTo>
                    <a:pt x="4638" y="2202"/>
                  </a:lnTo>
                  <a:lnTo>
                    <a:pt x="4871" y="2036"/>
                  </a:lnTo>
                  <a:lnTo>
                    <a:pt x="5038" y="1869"/>
                  </a:lnTo>
                  <a:lnTo>
                    <a:pt x="5205" y="1669"/>
                  </a:lnTo>
                  <a:lnTo>
                    <a:pt x="5372" y="1468"/>
                  </a:lnTo>
                  <a:lnTo>
                    <a:pt x="5472" y="1235"/>
                  </a:lnTo>
                  <a:lnTo>
                    <a:pt x="5572" y="1001"/>
                  </a:lnTo>
                  <a:lnTo>
                    <a:pt x="5638" y="768"/>
                  </a:lnTo>
                  <a:lnTo>
                    <a:pt x="5672" y="501"/>
                  </a:lnTo>
                  <a:lnTo>
                    <a:pt x="5638" y="234"/>
                  </a:lnTo>
                  <a:lnTo>
                    <a:pt x="5605" y="134"/>
                  </a:lnTo>
                  <a:lnTo>
                    <a:pt x="5572" y="67"/>
                  </a:lnTo>
                  <a:lnTo>
                    <a:pt x="5472" y="34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6"/>
            <p:cNvSpPr/>
            <p:nvPr/>
          </p:nvSpPr>
          <p:spPr>
            <a:xfrm>
              <a:off x="914550" y="2108900"/>
              <a:ext cx="56725" cy="25050"/>
            </a:xfrm>
            <a:custGeom>
              <a:avLst/>
              <a:gdLst/>
              <a:ahLst/>
              <a:cxnLst/>
              <a:rect l="l" t="t" r="r" b="b"/>
              <a:pathLst>
                <a:path w="2269" h="1002" extrusionOk="0">
                  <a:moveTo>
                    <a:pt x="200" y="1"/>
                  </a:moveTo>
                  <a:lnTo>
                    <a:pt x="100" y="34"/>
                  </a:lnTo>
                  <a:lnTo>
                    <a:pt x="33" y="67"/>
                  </a:lnTo>
                  <a:lnTo>
                    <a:pt x="0" y="167"/>
                  </a:lnTo>
                  <a:lnTo>
                    <a:pt x="0" y="268"/>
                  </a:lnTo>
                  <a:lnTo>
                    <a:pt x="0" y="334"/>
                  </a:lnTo>
                  <a:lnTo>
                    <a:pt x="67" y="434"/>
                  </a:lnTo>
                  <a:lnTo>
                    <a:pt x="167" y="468"/>
                  </a:lnTo>
                  <a:lnTo>
                    <a:pt x="601" y="534"/>
                  </a:lnTo>
                  <a:lnTo>
                    <a:pt x="1034" y="668"/>
                  </a:lnTo>
                  <a:lnTo>
                    <a:pt x="1468" y="801"/>
                  </a:lnTo>
                  <a:lnTo>
                    <a:pt x="1902" y="968"/>
                  </a:lnTo>
                  <a:lnTo>
                    <a:pt x="2002" y="1002"/>
                  </a:lnTo>
                  <a:lnTo>
                    <a:pt x="2068" y="1002"/>
                  </a:lnTo>
                  <a:lnTo>
                    <a:pt x="2169" y="968"/>
                  </a:lnTo>
                  <a:lnTo>
                    <a:pt x="2235" y="901"/>
                  </a:lnTo>
                  <a:lnTo>
                    <a:pt x="2269" y="801"/>
                  </a:lnTo>
                  <a:lnTo>
                    <a:pt x="2235" y="701"/>
                  </a:lnTo>
                  <a:lnTo>
                    <a:pt x="2202" y="635"/>
                  </a:lnTo>
                  <a:lnTo>
                    <a:pt x="2135" y="568"/>
                  </a:lnTo>
                  <a:lnTo>
                    <a:pt x="1701" y="368"/>
                  </a:lnTo>
                  <a:lnTo>
                    <a:pt x="1234" y="201"/>
                  </a:lnTo>
                  <a:lnTo>
                    <a:pt x="767" y="1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6"/>
            <p:cNvSpPr/>
            <p:nvPr/>
          </p:nvSpPr>
          <p:spPr>
            <a:xfrm>
              <a:off x="985425" y="2043850"/>
              <a:ext cx="32550" cy="41725"/>
            </a:xfrm>
            <a:custGeom>
              <a:avLst/>
              <a:gdLst/>
              <a:ahLst/>
              <a:cxnLst/>
              <a:rect l="l" t="t" r="r" b="b"/>
              <a:pathLst>
                <a:path w="1302" h="1669" extrusionOk="0">
                  <a:moveTo>
                    <a:pt x="201" y="0"/>
                  </a:moveTo>
                  <a:lnTo>
                    <a:pt x="134" y="34"/>
                  </a:lnTo>
                  <a:lnTo>
                    <a:pt x="68" y="100"/>
                  </a:lnTo>
                  <a:lnTo>
                    <a:pt x="1" y="167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835" y="1535"/>
                  </a:lnTo>
                  <a:lnTo>
                    <a:pt x="902" y="1602"/>
                  </a:lnTo>
                  <a:lnTo>
                    <a:pt x="1002" y="1669"/>
                  </a:lnTo>
                  <a:lnTo>
                    <a:pt x="1102" y="1669"/>
                  </a:lnTo>
                  <a:lnTo>
                    <a:pt x="1169" y="1635"/>
                  </a:lnTo>
                  <a:lnTo>
                    <a:pt x="1235" y="1568"/>
                  </a:lnTo>
                  <a:lnTo>
                    <a:pt x="1302" y="1468"/>
                  </a:lnTo>
                  <a:lnTo>
                    <a:pt x="1302" y="1402"/>
                  </a:lnTo>
                  <a:lnTo>
                    <a:pt x="1269" y="1302"/>
                  </a:lnTo>
                  <a:lnTo>
                    <a:pt x="468" y="134"/>
                  </a:lnTo>
                  <a:lnTo>
                    <a:pt x="401" y="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6"/>
            <p:cNvSpPr/>
            <p:nvPr/>
          </p:nvSpPr>
          <p:spPr>
            <a:xfrm>
              <a:off x="1074675" y="2018825"/>
              <a:ext cx="16700" cy="50900"/>
            </a:xfrm>
            <a:custGeom>
              <a:avLst/>
              <a:gdLst/>
              <a:ahLst/>
              <a:cxnLst/>
              <a:rect l="l" t="t" r="r" b="b"/>
              <a:pathLst>
                <a:path w="668" h="2036" extrusionOk="0">
                  <a:moveTo>
                    <a:pt x="167" y="1"/>
                  </a:moveTo>
                  <a:lnTo>
                    <a:pt x="67" y="67"/>
                  </a:lnTo>
                  <a:lnTo>
                    <a:pt x="34" y="134"/>
                  </a:lnTo>
                  <a:lnTo>
                    <a:pt x="1" y="201"/>
                  </a:lnTo>
                  <a:lnTo>
                    <a:pt x="1" y="301"/>
                  </a:lnTo>
                  <a:lnTo>
                    <a:pt x="67" y="668"/>
                  </a:lnTo>
                  <a:lnTo>
                    <a:pt x="134" y="1035"/>
                  </a:lnTo>
                  <a:lnTo>
                    <a:pt x="167" y="1435"/>
                  </a:lnTo>
                  <a:lnTo>
                    <a:pt x="167" y="1802"/>
                  </a:lnTo>
                  <a:lnTo>
                    <a:pt x="201" y="1902"/>
                  </a:lnTo>
                  <a:lnTo>
                    <a:pt x="234" y="1969"/>
                  </a:lnTo>
                  <a:lnTo>
                    <a:pt x="334" y="2036"/>
                  </a:lnTo>
                  <a:lnTo>
                    <a:pt x="501" y="2036"/>
                  </a:lnTo>
                  <a:lnTo>
                    <a:pt x="568" y="1969"/>
                  </a:lnTo>
                  <a:lnTo>
                    <a:pt x="634" y="1902"/>
                  </a:lnTo>
                  <a:lnTo>
                    <a:pt x="668" y="1802"/>
                  </a:lnTo>
                  <a:lnTo>
                    <a:pt x="634" y="1402"/>
                  </a:lnTo>
                  <a:lnTo>
                    <a:pt x="601" y="1001"/>
                  </a:lnTo>
                  <a:lnTo>
                    <a:pt x="568" y="568"/>
                  </a:lnTo>
                  <a:lnTo>
                    <a:pt x="468" y="167"/>
                  </a:lnTo>
                  <a:lnTo>
                    <a:pt x="401" y="101"/>
                  </a:lnTo>
                  <a:lnTo>
                    <a:pt x="334" y="34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6"/>
            <p:cNvSpPr/>
            <p:nvPr/>
          </p:nvSpPr>
          <p:spPr>
            <a:xfrm>
              <a:off x="1162250" y="2020500"/>
              <a:ext cx="22550" cy="61750"/>
            </a:xfrm>
            <a:custGeom>
              <a:avLst/>
              <a:gdLst/>
              <a:ahLst/>
              <a:cxnLst/>
              <a:rect l="l" t="t" r="r" b="b"/>
              <a:pathLst>
                <a:path w="902" h="2470" extrusionOk="0">
                  <a:moveTo>
                    <a:pt x="668" y="0"/>
                  </a:moveTo>
                  <a:lnTo>
                    <a:pt x="568" y="34"/>
                  </a:lnTo>
                  <a:lnTo>
                    <a:pt x="501" y="67"/>
                  </a:lnTo>
                  <a:lnTo>
                    <a:pt x="434" y="134"/>
                  </a:lnTo>
                  <a:lnTo>
                    <a:pt x="434" y="234"/>
                  </a:lnTo>
                  <a:lnTo>
                    <a:pt x="368" y="734"/>
                  </a:lnTo>
                  <a:lnTo>
                    <a:pt x="301" y="1235"/>
                  </a:lnTo>
                  <a:lnTo>
                    <a:pt x="167" y="1702"/>
                  </a:lnTo>
                  <a:lnTo>
                    <a:pt x="34" y="2169"/>
                  </a:lnTo>
                  <a:lnTo>
                    <a:pt x="1" y="2269"/>
                  </a:lnTo>
                  <a:lnTo>
                    <a:pt x="34" y="2336"/>
                  </a:lnTo>
                  <a:lnTo>
                    <a:pt x="101" y="2402"/>
                  </a:lnTo>
                  <a:lnTo>
                    <a:pt x="201" y="2469"/>
                  </a:lnTo>
                  <a:lnTo>
                    <a:pt x="301" y="2469"/>
                  </a:lnTo>
                  <a:lnTo>
                    <a:pt x="368" y="2436"/>
                  </a:lnTo>
                  <a:lnTo>
                    <a:pt x="434" y="2369"/>
                  </a:lnTo>
                  <a:lnTo>
                    <a:pt x="501" y="2302"/>
                  </a:lnTo>
                  <a:lnTo>
                    <a:pt x="635" y="1802"/>
                  </a:lnTo>
                  <a:lnTo>
                    <a:pt x="768" y="1268"/>
                  </a:lnTo>
                  <a:lnTo>
                    <a:pt x="868" y="768"/>
                  </a:lnTo>
                  <a:lnTo>
                    <a:pt x="901" y="234"/>
                  </a:lnTo>
                  <a:lnTo>
                    <a:pt x="868" y="134"/>
                  </a:lnTo>
                  <a:lnTo>
                    <a:pt x="835" y="67"/>
                  </a:lnTo>
                  <a:lnTo>
                    <a:pt x="735" y="3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6"/>
            <p:cNvSpPr/>
            <p:nvPr/>
          </p:nvSpPr>
          <p:spPr>
            <a:xfrm>
              <a:off x="1226475" y="2045525"/>
              <a:ext cx="35900" cy="49225"/>
            </a:xfrm>
            <a:custGeom>
              <a:avLst/>
              <a:gdLst/>
              <a:ahLst/>
              <a:cxnLst/>
              <a:rect l="l" t="t" r="r" b="b"/>
              <a:pathLst>
                <a:path w="1436" h="1969" extrusionOk="0">
                  <a:moveTo>
                    <a:pt x="1135" y="0"/>
                  </a:moveTo>
                  <a:lnTo>
                    <a:pt x="1035" y="33"/>
                  </a:lnTo>
                  <a:lnTo>
                    <a:pt x="968" y="100"/>
                  </a:lnTo>
                  <a:lnTo>
                    <a:pt x="34" y="1602"/>
                  </a:lnTo>
                  <a:lnTo>
                    <a:pt x="1" y="1702"/>
                  </a:lnTo>
                  <a:lnTo>
                    <a:pt x="34" y="1802"/>
                  </a:lnTo>
                  <a:lnTo>
                    <a:pt x="67" y="1868"/>
                  </a:lnTo>
                  <a:lnTo>
                    <a:pt x="134" y="1935"/>
                  </a:lnTo>
                  <a:lnTo>
                    <a:pt x="234" y="1969"/>
                  </a:lnTo>
                  <a:lnTo>
                    <a:pt x="301" y="1969"/>
                  </a:lnTo>
                  <a:lnTo>
                    <a:pt x="401" y="1935"/>
                  </a:lnTo>
                  <a:lnTo>
                    <a:pt x="468" y="1835"/>
                  </a:lnTo>
                  <a:lnTo>
                    <a:pt x="1402" y="367"/>
                  </a:lnTo>
                  <a:lnTo>
                    <a:pt x="1435" y="267"/>
                  </a:lnTo>
                  <a:lnTo>
                    <a:pt x="1402" y="167"/>
                  </a:lnTo>
                  <a:lnTo>
                    <a:pt x="1368" y="100"/>
                  </a:lnTo>
                  <a:lnTo>
                    <a:pt x="1302" y="33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6"/>
            <p:cNvSpPr/>
            <p:nvPr/>
          </p:nvSpPr>
          <p:spPr>
            <a:xfrm>
              <a:off x="1270675" y="2095550"/>
              <a:ext cx="40075" cy="35075"/>
            </a:xfrm>
            <a:custGeom>
              <a:avLst/>
              <a:gdLst/>
              <a:ahLst/>
              <a:cxnLst/>
              <a:rect l="l" t="t" r="r" b="b"/>
              <a:pathLst>
                <a:path w="1603" h="1403" extrusionOk="0">
                  <a:moveTo>
                    <a:pt x="1269" y="1"/>
                  </a:moveTo>
                  <a:lnTo>
                    <a:pt x="1168" y="68"/>
                  </a:lnTo>
                  <a:lnTo>
                    <a:pt x="68" y="1002"/>
                  </a:lnTo>
                  <a:lnTo>
                    <a:pt x="1" y="1068"/>
                  </a:lnTo>
                  <a:lnTo>
                    <a:pt x="1" y="1169"/>
                  </a:lnTo>
                  <a:lnTo>
                    <a:pt x="1" y="1269"/>
                  </a:lnTo>
                  <a:lnTo>
                    <a:pt x="68" y="1335"/>
                  </a:lnTo>
                  <a:lnTo>
                    <a:pt x="134" y="1369"/>
                  </a:lnTo>
                  <a:lnTo>
                    <a:pt x="234" y="1402"/>
                  </a:lnTo>
                  <a:lnTo>
                    <a:pt x="301" y="1369"/>
                  </a:lnTo>
                  <a:lnTo>
                    <a:pt x="401" y="1335"/>
                  </a:lnTo>
                  <a:lnTo>
                    <a:pt x="1502" y="401"/>
                  </a:lnTo>
                  <a:lnTo>
                    <a:pt x="1569" y="334"/>
                  </a:lnTo>
                  <a:lnTo>
                    <a:pt x="1602" y="234"/>
                  </a:lnTo>
                  <a:lnTo>
                    <a:pt x="1569" y="134"/>
                  </a:lnTo>
                  <a:lnTo>
                    <a:pt x="1502" y="68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6"/>
            <p:cNvSpPr/>
            <p:nvPr/>
          </p:nvSpPr>
          <p:spPr>
            <a:xfrm>
              <a:off x="1299875" y="2126425"/>
              <a:ext cx="21700" cy="18375"/>
            </a:xfrm>
            <a:custGeom>
              <a:avLst/>
              <a:gdLst/>
              <a:ahLst/>
              <a:cxnLst/>
              <a:rect l="l" t="t" r="r" b="b"/>
              <a:pathLst>
                <a:path w="868" h="735" extrusionOk="0">
                  <a:moveTo>
                    <a:pt x="601" y="0"/>
                  </a:moveTo>
                  <a:lnTo>
                    <a:pt x="501" y="34"/>
                  </a:lnTo>
                  <a:lnTo>
                    <a:pt x="134" y="267"/>
                  </a:lnTo>
                  <a:lnTo>
                    <a:pt x="67" y="334"/>
                  </a:lnTo>
                  <a:lnTo>
                    <a:pt x="0" y="434"/>
                  </a:lnTo>
                  <a:lnTo>
                    <a:pt x="0" y="501"/>
                  </a:lnTo>
                  <a:lnTo>
                    <a:pt x="34" y="601"/>
                  </a:lnTo>
                  <a:lnTo>
                    <a:pt x="101" y="668"/>
                  </a:lnTo>
                  <a:lnTo>
                    <a:pt x="167" y="734"/>
                  </a:lnTo>
                  <a:lnTo>
                    <a:pt x="267" y="734"/>
                  </a:lnTo>
                  <a:lnTo>
                    <a:pt x="367" y="701"/>
                  </a:lnTo>
                  <a:lnTo>
                    <a:pt x="734" y="434"/>
                  </a:lnTo>
                  <a:lnTo>
                    <a:pt x="801" y="367"/>
                  </a:lnTo>
                  <a:lnTo>
                    <a:pt x="835" y="301"/>
                  </a:lnTo>
                  <a:lnTo>
                    <a:pt x="868" y="200"/>
                  </a:lnTo>
                  <a:lnTo>
                    <a:pt x="835" y="100"/>
                  </a:lnTo>
                  <a:lnTo>
                    <a:pt x="768" y="3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6"/>
            <p:cNvSpPr/>
            <p:nvPr/>
          </p:nvSpPr>
          <p:spPr>
            <a:xfrm>
              <a:off x="1295700" y="2199825"/>
              <a:ext cx="22550" cy="13350"/>
            </a:xfrm>
            <a:custGeom>
              <a:avLst/>
              <a:gdLst/>
              <a:ahLst/>
              <a:cxnLst/>
              <a:rect l="l" t="t" r="r" b="b"/>
              <a:pathLst>
                <a:path w="902" h="534" extrusionOk="0">
                  <a:moveTo>
                    <a:pt x="201" y="0"/>
                  </a:moveTo>
                  <a:lnTo>
                    <a:pt x="101" y="34"/>
                  </a:lnTo>
                  <a:lnTo>
                    <a:pt x="34" y="67"/>
                  </a:lnTo>
                  <a:lnTo>
                    <a:pt x="1" y="167"/>
                  </a:lnTo>
                  <a:lnTo>
                    <a:pt x="1" y="267"/>
                  </a:lnTo>
                  <a:lnTo>
                    <a:pt x="1" y="334"/>
                  </a:lnTo>
                  <a:lnTo>
                    <a:pt x="67" y="434"/>
                  </a:lnTo>
                  <a:lnTo>
                    <a:pt x="167" y="467"/>
                  </a:lnTo>
                  <a:lnTo>
                    <a:pt x="601" y="534"/>
                  </a:lnTo>
                  <a:lnTo>
                    <a:pt x="701" y="534"/>
                  </a:lnTo>
                  <a:lnTo>
                    <a:pt x="768" y="501"/>
                  </a:lnTo>
                  <a:lnTo>
                    <a:pt x="835" y="434"/>
                  </a:lnTo>
                  <a:lnTo>
                    <a:pt x="901" y="367"/>
                  </a:lnTo>
                  <a:lnTo>
                    <a:pt x="901" y="267"/>
                  </a:lnTo>
                  <a:lnTo>
                    <a:pt x="868" y="167"/>
                  </a:lnTo>
                  <a:lnTo>
                    <a:pt x="801" y="100"/>
                  </a:lnTo>
                  <a:lnTo>
                    <a:pt x="735" y="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8" name="Google Shape;1268;p56"/>
          <p:cNvSpPr txBox="1"/>
          <p:nvPr/>
        </p:nvSpPr>
        <p:spPr>
          <a:xfrm>
            <a:off x="1009450" y="53254"/>
            <a:ext cx="2291136" cy="548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fontAlgn="base"/>
            <a:r>
              <a:rPr lang="en-US" sz="2800" b="1" i="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800" b="1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1269" name="Google Shape;1269;p56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56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910361-32DE-57CB-5870-78EDDEEC31C4}"/>
              </a:ext>
            </a:extLst>
          </p:cNvPr>
          <p:cNvSpPr txBox="1"/>
          <p:nvPr/>
        </p:nvSpPr>
        <p:spPr>
          <a:xfrm>
            <a:off x="288151" y="974670"/>
            <a:ext cx="5735354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800" b="0" i="0" dirty="0" err="1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Powercut</a:t>
            </a:r>
            <a:r>
              <a:rPr lang="en-US" sz="18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 Resolve provides a user-friendly web application that streamlines the reporting and resolution process of power outages.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8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With real-time updates, effective communication, and data-driven insights, it empowers users and utility companies to collaborate efficiently, improving reliability and satisfaction in the power supply system. </a:t>
            </a:r>
          </a:p>
          <a:p>
            <a:pPr marL="285750" indent="-285750" fontAlgn="base">
              <a:buFont typeface="Wingdings" panose="05000000000000000000" pitchFamily="2" charset="2"/>
              <a:buChar char="ü"/>
            </a:pPr>
            <a:r>
              <a:rPr lang="en-US" sz="18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By prioritizing prompt issue resolution and facilitating coordination, </a:t>
            </a:r>
            <a:r>
              <a:rPr lang="en-US" sz="1800" b="0" i="0" dirty="0" err="1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Powercut</a:t>
            </a:r>
            <a:r>
              <a:rPr lang="en-US" sz="1800" b="0" i="0" dirty="0">
                <a:solidFill>
                  <a:schemeClr val="bg1">
                    <a:lumMod val="25000"/>
                  </a:schemeClr>
                </a:solidFill>
                <a:effectLst/>
                <a:latin typeface="Söhne"/>
              </a:rPr>
              <a:t> Resolve enhances the overall efficiency and effectiveness of resolving power cuts.</a:t>
            </a:r>
            <a:br>
              <a:rPr lang="en-US" b="0" i="0" dirty="0">
                <a:solidFill>
                  <a:schemeClr val="tx1"/>
                </a:solidFill>
                <a:effectLst/>
                <a:latin typeface="Poppins" panose="00000500000000000000" pitchFamily="2" charset="0"/>
              </a:rPr>
            </a:b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45"/>
          <p:cNvSpPr txBox="1">
            <a:spLocks noGrp="1"/>
          </p:cNvSpPr>
          <p:nvPr>
            <p:ph type="title"/>
          </p:nvPr>
        </p:nvSpPr>
        <p:spPr>
          <a:xfrm>
            <a:off x="3038748" y="2030616"/>
            <a:ext cx="3655147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US" dirty="0"/>
              <a:t>Thank You</a:t>
            </a:r>
            <a:endParaRPr dirty="0"/>
          </a:p>
        </p:txBody>
      </p:sp>
      <p:sp>
        <p:nvSpPr>
          <p:cNvPr id="718" name="Google Shape;718;p45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719" name="Google Shape;719;p45"/>
          <p:cNvSpPr/>
          <p:nvPr/>
        </p:nvSpPr>
        <p:spPr>
          <a:xfrm>
            <a:off x="674259" y="1518326"/>
            <a:ext cx="2144100" cy="214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45"/>
          <p:cNvSpPr txBox="1"/>
          <p:nvPr/>
        </p:nvSpPr>
        <p:spPr>
          <a:xfrm>
            <a:off x="748992" y="229026"/>
            <a:ext cx="170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endParaRPr b="1" dirty="0">
              <a:solidFill>
                <a:schemeClr val="dk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770" name="Google Shape;770;p45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5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661;p68">
            <a:extLst>
              <a:ext uri="{FF2B5EF4-FFF2-40B4-BE49-F238E27FC236}">
                <a16:creationId xmlns:a16="http://schemas.microsoft.com/office/drawing/2014/main" id="{26CFC754-36D9-941C-1590-10A684ABB67A}"/>
              </a:ext>
            </a:extLst>
          </p:cNvPr>
          <p:cNvSpPr/>
          <p:nvPr/>
        </p:nvSpPr>
        <p:spPr>
          <a:xfrm>
            <a:off x="4169577" y="3071269"/>
            <a:ext cx="307200" cy="307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666;p68">
            <a:extLst>
              <a:ext uri="{FF2B5EF4-FFF2-40B4-BE49-F238E27FC236}">
                <a16:creationId xmlns:a16="http://schemas.microsoft.com/office/drawing/2014/main" id="{7AD8D66A-9133-F43A-4A72-AA48878E6644}"/>
              </a:ext>
            </a:extLst>
          </p:cNvPr>
          <p:cNvSpPr/>
          <p:nvPr/>
        </p:nvSpPr>
        <p:spPr>
          <a:xfrm>
            <a:off x="4814752" y="3071269"/>
            <a:ext cx="307200" cy="30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671;p68">
            <a:extLst>
              <a:ext uri="{FF2B5EF4-FFF2-40B4-BE49-F238E27FC236}">
                <a16:creationId xmlns:a16="http://schemas.microsoft.com/office/drawing/2014/main" id="{050FD41D-AA23-5798-A9D4-A0641680DEE7}"/>
              </a:ext>
            </a:extLst>
          </p:cNvPr>
          <p:cNvSpPr/>
          <p:nvPr/>
        </p:nvSpPr>
        <p:spPr>
          <a:xfrm>
            <a:off x="5344874" y="3071269"/>
            <a:ext cx="307200" cy="307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694;p68">
            <a:extLst>
              <a:ext uri="{FF2B5EF4-FFF2-40B4-BE49-F238E27FC236}">
                <a16:creationId xmlns:a16="http://schemas.microsoft.com/office/drawing/2014/main" id="{1B8FDFBD-1023-08BC-DC07-2C138C73B4CD}"/>
              </a:ext>
            </a:extLst>
          </p:cNvPr>
          <p:cNvSpPr/>
          <p:nvPr/>
        </p:nvSpPr>
        <p:spPr>
          <a:xfrm>
            <a:off x="7203375" y="1939126"/>
            <a:ext cx="1176900" cy="117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1695;p68">
            <a:extLst>
              <a:ext uri="{FF2B5EF4-FFF2-40B4-BE49-F238E27FC236}">
                <a16:creationId xmlns:a16="http://schemas.microsoft.com/office/drawing/2014/main" id="{AD1B522C-A149-4284-865F-5FC30ED00D20}"/>
              </a:ext>
            </a:extLst>
          </p:cNvPr>
          <p:cNvGrpSpPr/>
          <p:nvPr/>
        </p:nvGrpSpPr>
        <p:grpSpPr>
          <a:xfrm>
            <a:off x="7347710" y="1765176"/>
            <a:ext cx="1032565" cy="1858166"/>
            <a:chOff x="881175" y="1854525"/>
            <a:chExt cx="491300" cy="884125"/>
          </a:xfrm>
        </p:grpSpPr>
        <p:sp>
          <p:nvSpPr>
            <p:cNvPr id="28" name="Google Shape;1696;p68">
              <a:extLst>
                <a:ext uri="{FF2B5EF4-FFF2-40B4-BE49-F238E27FC236}">
                  <a16:creationId xmlns:a16="http://schemas.microsoft.com/office/drawing/2014/main" id="{8B518515-3632-6932-4C1B-E1D5B0820BBA}"/>
                </a:ext>
              </a:extLst>
            </p:cNvPr>
            <p:cNvSpPr/>
            <p:nvPr/>
          </p:nvSpPr>
          <p:spPr>
            <a:xfrm>
              <a:off x="931225" y="1935425"/>
              <a:ext cx="383700" cy="655600"/>
            </a:xfrm>
            <a:custGeom>
              <a:avLst/>
              <a:gdLst/>
              <a:ahLst/>
              <a:cxnLst/>
              <a:rect l="l" t="t" r="r" b="b"/>
              <a:pathLst>
                <a:path w="15348" h="26224" extrusionOk="0">
                  <a:moveTo>
                    <a:pt x="7974" y="0"/>
                  </a:moveTo>
                  <a:lnTo>
                    <a:pt x="7607" y="34"/>
                  </a:lnTo>
                  <a:lnTo>
                    <a:pt x="7273" y="67"/>
                  </a:lnTo>
                  <a:lnTo>
                    <a:pt x="6539" y="200"/>
                  </a:lnTo>
                  <a:lnTo>
                    <a:pt x="5839" y="401"/>
                  </a:lnTo>
                  <a:lnTo>
                    <a:pt x="5305" y="634"/>
                  </a:lnTo>
                  <a:lnTo>
                    <a:pt x="4771" y="868"/>
                  </a:lnTo>
                  <a:lnTo>
                    <a:pt x="4271" y="1168"/>
                  </a:lnTo>
                  <a:lnTo>
                    <a:pt x="3804" y="1468"/>
                  </a:lnTo>
                  <a:lnTo>
                    <a:pt x="3337" y="1835"/>
                  </a:lnTo>
                  <a:lnTo>
                    <a:pt x="2903" y="2202"/>
                  </a:lnTo>
                  <a:lnTo>
                    <a:pt x="2502" y="2603"/>
                  </a:lnTo>
                  <a:lnTo>
                    <a:pt x="2135" y="3036"/>
                  </a:lnTo>
                  <a:lnTo>
                    <a:pt x="1768" y="3503"/>
                  </a:lnTo>
                  <a:lnTo>
                    <a:pt x="1435" y="3970"/>
                  </a:lnTo>
                  <a:lnTo>
                    <a:pt x="1135" y="4471"/>
                  </a:lnTo>
                  <a:lnTo>
                    <a:pt x="868" y="5005"/>
                  </a:lnTo>
                  <a:lnTo>
                    <a:pt x="634" y="5538"/>
                  </a:lnTo>
                  <a:lnTo>
                    <a:pt x="434" y="6072"/>
                  </a:lnTo>
                  <a:lnTo>
                    <a:pt x="267" y="6639"/>
                  </a:lnTo>
                  <a:lnTo>
                    <a:pt x="134" y="7207"/>
                  </a:lnTo>
                  <a:lnTo>
                    <a:pt x="34" y="7840"/>
                  </a:lnTo>
                  <a:lnTo>
                    <a:pt x="0" y="8474"/>
                  </a:lnTo>
                  <a:lnTo>
                    <a:pt x="0" y="9108"/>
                  </a:lnTo>
                  <a:lnTo>
                    <a:pt x="34" y="9709"/>
                  </a:lnTo>
                  <a:lnTo>
                    <a:pt x="100" y="10276"/>
                  </a:lnTo>
                  <a:lnTo>
                    <a:pt x="200" y="10843"/>
                  </a:lnTo>
                  <a:lnTo>
                    <a:pt x="367" y="11410"/>
                  </a:lnTo>
                  <a:lnTo>
                    <a:pt x="534" y="11944"/>
                  </a:lnTo>
                  <a:lnTo>
                    <a:pt x="734" y="12511"/>
                  </a:lnTo>
                  <a:lnTo>
                    <a:pt x="934" y="13045"/>
                  </a:lnTo>
                  <a:lnTo>
                    <a:pt x="1401" y="14113"/>
                  </a:lnTo>
                  <a:lnTo>
                    <a:pt x="1902" y="15214"/>
                  </a:lnTo>
                  <a:lnTo>
                    <a:pt x="2369" y="16348"/>
                  </a:lnTo>
                  <a:lnTo>
                    <a:pt x="2936" y="17582"/>
                  </a:lnTo>
                  <a:lnTo>
                    <a:pt x="3503" y="18783"/>
                  </a:lnTo>
                  <a:lnTo>
                    <a:pt x="4070" y="19984"/>
                  </a:lnTo>
                  <a:lnTo>
                    <a:pt x="4337" y="20585"/>
                  </a:lnTo>
                  <a:lnTo>
                    <a:pt x="4571" y="21185"/>
                  </a:lnTo>
                  <a:lnTo>
                    <a:pt x="4838" y="22153"/>
                  </a:lnTo>
                  <a:lnTo>
                    <a:pt x="5272" y="23854"/>
                  </a:lnTo>
                  <a:lnTo>
                    <a:pt x="5472" y="24722"/>
                  </a:lnTo>
                  <a:lnTo>
                    <a:pt x="5605" y="25456"/>
                  </a:lnTo>
                  <a:lnTo>
                    <a:pt x="5672" y="25990"/>
                  </a:lnTo>
                  <a:lnTo>
                    <a:pt x="5672" y="26123"/>
                  </a:lnTo>
                  <a:lnTo>
                    <a:pt x="5639" y="26190"/>
                  </a:lnTo>
                  <a:lnTo>
                    <a:pt x="5605" y="26190"/>
                  </a:lnTo>
                  <a:lnTo>
                    <a:pt x="6372" y="26223"/>
                  </a:lnTo>
                  <a:lnTo>
                    <a:pt x="7106" y="26223"/>
                  </a:lnTo>
                  <a:lnTo>
                    <a:pt x="8608" y="26190"/>
                  </a:lnTo>
                  <a:lnTo>
                    <a:pt x="10076" y="26123"/>
                  </a:lnTo>
                  <a:lnTo>
                    <a:pt x="11577" y="26056"/>
                  </a:lnTo>
                  <a:lnTo>
                    <a:pt x="11477" y="25156"/>
                  </a:lnTo>
                  <a:lnTo>
                    <a:pt x="11377" y="24288"/>
                  </a:lnTo>
                  <a:lnTo>
                    <a:pt x="11310" y="23421"/>
                  </a:lnTo>
                  <a:lnTo>
                    <a:pt x="11310" y="22587"/>
                  </a:lnTo>
                  <a:lnTo>
                    <a:pt x="11344" y="21719"/>
                  </a:lnTo>
                  <a:lnTo>
                    <a:pt x="11444" y="20885"/>
                  </a:lnTo>
                  <a:lnTo>
                    <a:pt x="11577" y="20018"/>
                  </a:lnTo>
                  <a:lnTo>
                    <a:pt x="11777" y="19150"/>
                  </a:lnTo>
                  <a:lnTo>
                    <a:pt x="12077" y="18183"/>
                  </a:lnTo>
                  <a:lnTo>
                    <a:pt x="12444" y="17215"/>
                  </a:lnTo>
                  <a:lnTo>
                    <a:pt x="12811" y="16281"/>
                  </a:lnTo>
                  <a:lnTo>
                    <a:pt x="13245" y="15314"/>
                  </a:lnTo>
                  <a:lnTo>
                    <a:pt x="13712" y="14246"/>
                  </a:lnTo>
                  <a:lnTo>
                    <a:pt x="14179" y="13145"/>
                  </a:lnTo>
                  <a:lnTo>
                    <a:pt x="14613" y="12044"/>
                  </a:lnTo>
                  <a:lnTo>
                    <a:pt x="14813" y="11510"/>
                  </a:lnTo>
                  <a:lnTo>
                    <a:pt x="14980" y="10943"/>
                  </a:lnTo>
                  <a:lnTo>
                    <a:pt x="15113" y="10376"/>
                  </a:lnTo>
                  <a:lnTo>
                    <a:pt x="15214" y="9809"/>
                  </a:lnTo>
                  <a:lnTo>
                    <a:pt x="15314" y="9242"/>
                  </a:lnTo>
                  <a:lnTo>
                    <a:pt x="15347" y="8641"/>
                  </a:lnTo>
                  <a:lnTo>
                    <a:pt x="15347" y="8074"/>
                  </a:lnTo>
                  <a:lnTo>
                    <a:pt x="15314" y="7473"/>
                  </a:lnTo>
                  <a:lnTo>
                    <a:pt x="15247" y="6873"/>
                  </a:lnTo>
                  <a:lnTo>
                    <a:pt x="15113" y="6272"/>
                  </a:lnTo>
                  <a:lnTo>
                    <a:pt x="14913" y="5538"/>
                  </a:lnTo>
                  <a:lnTo>
                    <a:pt x="14613" y="4838"/>
                  </a:lnTo>
                  <a:lnTo>
                    <a:pt x="14279" y="4137"/>
                  </a:lnTo>
                  <a:lnTo>
                    <a:pt x="13879" y="3503"/>
                  </a:lnTo>
                  <a:lnTo>
                    <a:pt x="13412" y="2869"/>
                  </a:lnTo>
                  <a:lnTo>
                    <a:pt x="12912" y="2302"/>
                  </a:lnTo>
                  <a:lnTo>
                    <a:pt x="12378" y="1768"/>
                  </a:lnTo>
                  <a:lnTo>
                    <a:pt x="11777" y="1301"/>
                  </a:lnTo>
                  <a:lnTo>
                    <a:pt x="11410" y="1068"/>
                  </a:lnTo>
                  <a:lnTo>
                    <a:pt x="11077" y="868"/>
                  </a:lnTo>
                  <a:lnTo>
                    <a:pt x="10710" y="668"/>
                  </a:lnTo>
                  <a:lnTo>
                    <a:pt x="10309" y="501"/>
                  </a:lnTo>
                  <a:lnTo>
                    <a:pt x="9909" y="334"/>
                  </a:lnTo>
                  <a:lnTo>
                    <a:pt x="9542" y="200"/>
                  </a:lnTo>
                  <a:lnTo>
                    <a:pt x="9108" y="100"/>
                  </a:lnTo>
                  <a:lnTo>
                    <a:pt x="8708" y="67"/>
                  </a:lnTo>
                  <a:lnTo>
                    <a:pt x="8341" y="34"/>
                  </a:lnTo>
                  <a:lnTo>
                    <a:pt x="7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97;p68">
              <a:extLst>
                <a:ext uri="{FF2B5EF4-FFF2-40B4-BE49-F238E27FC236}">
                  <a16:creationId xmlns:a16="http://schemas.microsoft.com/office/drawing/2014/main" id="{C8FF302E-21D9-3378-E23E-F988777C228F}"/>
                </a:ext>
              </a:extLst>
            </p:cNvPr>
            <p:cNvSpPr/>
            <p:nvPr/>
          </p:nvSpPr>
          <p:spPr>
            <a:xfrm>
              <a:off x="881175" y="1854525"/>
              <a:ext cx="491300" cy="732325"/>
            </a:xfrm>
            <a:custGeom>
              <a:avLst/>
              <a:gdLst/>
              <a:ahLst/>
              <a:cxnLst/>
              <a:rect l="l" t="t" r="r" b="b"/>
              <a:pathLst>
                <a:path w="19652" h="29293" extrusionOk="0">
                  <a:moveTo>
                    <a:pt x="9509" y="0"/>
                  </a:moveTo>
                  <a:lnTo>
                    <a:pt x="8675" y="33"/>
                  </a:lnTo>
                  <a:lnTo>
                    <a:pt x="8274" y="67"/>
                  </a:lnTo>
                  <a:lnTo>
                    <a:pt x="7874" y="134"/>
                  </a:lnTo>
                  <a:lnTo>
                    <a:pt x="7474" y="200"/>
                  </a:lnTo>
                  <a:lnTo>
                    <a:pt x="7073" y="300"/>
                  </a:lnTo>
                  <a:lnTo>
                    <a:pt x="6673" y="434"/>
                  </a:lnTo>
                  <a:lnTo>
                    <a:pt x="6306" y="567"/>
                  </a:lnTo>
                  <a:lnTo>
                    <a:pt x="5906" y="734"/>
                  </a:lnTo>
                  <a:lnTo>
                    <a:pt x="5539" y="901"/>
                  </a:lnTo>
                  <a:lnTo>
                    <a:pt x="5172" y="1101"/>
                  </a:lnTo>
                  <a:lnTo>
                    <a:pt x="4838" y="1335"/>
                  </a:lnTo>
                  <a:lnTo>
                    <a:pt x="4504" y="1568"/>
                  </a:lnTo>
                  <a:lnTo>
                    <a:pt x="4171" y="1835"/>
                  </a:lnTo>
                  <a:lnTo>
                    <a:pt x="3570" y="2369"/>
                  </a:lnTo>
                  <a:lnTo>
                    <a:pt x="3036" y="2969"/>
                  </a:lnTo>
                  <a:lnTo>
                    <a:pt x="2536" y="3603"/>
                  </a:lnTo>
                  <a:lnTo>
                    <a:pt x="2069" y="4304"/>
                  </a:lnTo>
                  <a:lnTo>
                    <a:pt x="1669" y="5004"/>
                  </a:lnTo>
                  <a:lnTo>
                    <a:pt x="1302" y="5738"/>
                  </a:lnTo>
                  <a:lnTo>
                    <a:pt x="968" y="6506"/>
                  </a:lnTo>
                  <a:lnTo>
                    <a:pt x="701" y="7273"/>
                  </a:lnTo>
                  <a:lnTo>
                    <a:pt x="468" y="8040"/>
                  </a:lnTo>
                  <a:lnTo>
                    <a:pt x="267" y="8875"/>
                  </a:lnTo>
                  <a:lnTo>
                    <a:pt x="134" y="9675"/>
                  </a:lnTo>
                  <a:lnTo>
                    <a:pt x="34" y="10509"/>
                  </a:lnTo>
                  <a:lnTo>
                    <a:pt x="1" y="11343"/>
                  </a:lnTo>
                  <a:lnTo>
                    <a:pt x="1" y="12177"/>
                  </a:lnTo>
                  <a:lnTo>
                    <a:pt x="34" y="12978"/>
                  </a:lnTo>
                  <a:lnTo>
                    <a:pt x="134" y="13812"/>
                  </a:lnTo>
                  <a:lnTo>
                    <a:pt x="267" y="14680"/>
                  </a:lnTo>
                  <a:lnTo>
                    <a:pt x="501" y="15547"/>
                  </a:lnTo>
                  <a:lnTo>
                    <a:pt x="768" y="16348"/>
                  </a:lnTo>
                  <a:lnTo>
                    <a:pt x="1068" y="17182"/>
                  </a:lnTo>
                  <a:lnTo>
                    <a:pt x="1402" y="17982"/>
                  </a:lnTo>
                  <a:lnTo>
                    <a:pt x="1769" y="18783"/>
                  </a:lnTo>
                  <a:lnTo>
                    <a:pt x="2569" y="20351"/>
                  </a:lnTo>
                  <a:lnTo>
                    <a:pt x="3437" y="21986"/>
                  </a:lnTo>
                  <a:lnTo>
                    <a:pt x="3837" y="22820"/>
                  </a:lnTo>
                  <a:lnTo>
                    <a:pt x="4204" y="23687"/>
                  </a:lnTo>
                  <a:lnTo>
                    <a:pt x="4538" y="24555"/>
                  </a:lnTo>
                  <a:lnTo>
                    <a:pt x="4838" y="25456"/>
                  </a:lnTo>
                  <a:lnTo>
                    <a:pt x="5038" y="26356"/>
                  </a:lnTo>
                  <a:lnTo>
                    <a:pt x="5138" y="26824"/>
                  </a:lnTo>
                  <a:lnTo>
                    <a:pt x="5172" y="27257"/>
                  </a:lnTo>
                  <a:lnTo>
                    <a:pt x="5205" y="27724"/>
                  </a:lnTo>
                  <a:lnTo>
                    <a:pt x="5238" y="28158"/>
                  </a:lnTo>
                  <a:lnTo>
                    <a:pt x="5205" y="28625"/>
                  </a:lnTo>
                  <a:lnTo>
                    <a:pt x="5172" y="29059"/>
                  </a:lnTo>
                  <a:lnTo>
                    <a:pt x="5172" y="29159"/>
                  </a:lnTo>
                  <a:lnTo>
                    <a:pt x="5238" y="29226"/>
                  </a:lnTo>
                  <a:lnTo>
                    <a:pt x="5305" y="29259"/>
                  </a:lnTo>
                  <a:lnTo>
                    <a:pt x="5372" y="29292"/>
                  </a:lnTo>
                  <a:lnTo>
                    <a:pt x="5472" y="29259"/>
                  </a:lnTo>
                  <a:lnTo>
                    <a:pt x="5539" y="29226"/>
                  </a:lnTo>
                  <a:lnTo>
                    <a:pt x="5605" y="29159"/>
                  </a:lnTo>
                  <a:lnTo>
                    <a:pt x="5639" y="29059"/>
                  </a:lnTo>
                  <a:lnTo>
                    <a:pt x="5672" y="28625"/>
                  </a:lnTo>
                  <a:lnTo>
                    <a:pt x="5672" y="28158"/>
                  </a:lnTo>
                  <a:lnTo>
                    <a:pt x="5672" y="27724"/>
                  </a:lnTo>
                  <a:lnTo>
                    <a:pt x="5639" y="27291"/>
                  </a:lnTo>
                  <a:lnTo>
                    <a:pt x="5539" y="26423"/>
                  </a:lnTo>
                  <a:lnTo>
                    <a:pt x="5339" y="25556"/>
                  </a:lnTo>
                  <a:lnTo>
                    <a:pt x="5072" y="24722"/>
                  </a:lnTo>
                  <a:lnTo>
                    <a:pt x="4771" y="23921"/>
                  </a:lnTo>
                  <a:lnTo>
                    <a:pt x="4438" y="23087"/>
                  </a:lnTo>
                  <a:lnTo>
                    <a:pt x="4071" y="22286"/>
                  </a:lnTo>
                  <a:lnTo>
                    <a:pt x="3270" y="20718"/>
                  </a:lnTo>
                  <a:lnTo>
                    <a:pt x="2436" y="19117"/>
                  </a:lnTo>
                  <a:lnTo>
                    <a:pt x="2036" y="18349"/>
                  </a:lnTo>
                  <a:lnTo>
                    <a:pt x="1669" y="17549"/>
                  </a:lnTo>
                  <a:lnTo>
                    <a:pt x="1335" y="16715"/>
                  </a:lnTo>
                  <a:lnTo>
                    <a:pt x="1068" y="15914"/>
                  </a:lnTo>
                  <a:lnTo>
                    <a:pt x="835" y="15113"/>
                  </a:lnTo>
                  <a:lnTo>
                    <a:pt x="668" y="14313"/>
                  </a:lnTo>
                  <a:lnTo>
                    <a:pt x="534" y="13512"/>
                  </a:lnTo>
                  <a:lnTo>
                    <a:pt x="468" y="12678"/>
                  </a:lnTo>
                  <a:lnTo>
                    <a:pt x="434" y="11877"/>
                  </a:lnTo>
                  <a:lnTo>
                    <a:pt x="434" y="11043"/>
                  </a:lnTo>
                  <a:lnTo>
                    <a:pt x="501" y="10209"/>
                  </a:lnTo>
                  <a:lnTo>
                    <a:pt x="634" y="9408"/>
                  </a:lnTo>
                  <a:lnTo>
                    <a:pt x="768" y="8574"/>
                  </a:lnTo>
                  <a:lnTo>
                    <a:pt x="1001" y="7807"/>
                  </a:lnTo>
                  <a:lnTo>
                    <a:pt x="1235" y="7006"/>
                  </a:lnTo>
                  <a:lnTo>
                    <a:pt x="1535" y="6239"/>
                  </a:lnTo>
                  <a:lnTo>
                    <a:pt x="1902" y="5505"/>
                  </a:lnTo>
                  <a:lnTo>
                    <a:pt x="2303" y="4771"/>
                  </a:lnTo>
                  <a:lnTo>
                    <a:pt x="2736" y="4104"/>
                  </a:lnTo>
                  <a:lnTo>
                    <a:pt x="3237" y="3436"/>
                  </a:lnTo>
                  <a:lnTo>
                    <a:pt x="3770" y="2836"/>
                  </a:lnTo>
                  <a:lnTo>
                    <a:pt x="4371" y="2269"/>
                  </a:lnTo>
                  <a:lnTo>
                    <a:pt x="4671" y="2002"/>
                  </a:lnTo>
                  <a:lnTo>
                    <a:pt x="5005" y="1768"/>
                  </a:lnTo>
                  <a:lnTo>
                    <a:pt x="5339" y="1568"/>
                  </a:lnTo>
                  <a:lnTo>
                    <a:pt x="5672" y="1368"/>
                  </a:lnTo>
                  <a:lnTo>
                    <a:pt x="6039" y="1168"/>
                  </a:lnTo>
                  <a:lnTo>
                    <a:pt x="6406" y="1001"/>
                  </a:lnTo>
                  <a:lnTo>
                    <a:pt x="6773" y="868"/>
                  </a:lnTo>
                  <a:lnTo>
                    <a:pt x="7173" y="767"/>
                  </a:lnTo>
                  <a:lnTo>
                    <a:pt x="7540" y="634"/>
                  </a:lnTo>
                  <a:lnTo>
                    <a:pt x="7941" y="567"/>
                  </a:lnTo>
                  <a:lnTo>
                    <a:pt x="8341" y="501"/>
                  </a:lnTo>
                  <a:lnTo>
                    <a:pt x="8775" y="467"/>
                  </a:lnTo>
                  <a:lnTo>
                    <a:pt x="9576" y="467"/>
                  </a:lnTo>
                  <a:lnTo>
                    <a:pt x="10376" y="534"/>
                  </a:lnTo>
                  <a:lnTo>
                    <a:pt x="11177" y="667"/>
                  </a:lnTo>
                  <a:lnTo>
                    <a:pt x="11944" y="901"/>
                  </a:lnTo>
                  <a:lnTo>
                    <a:pt x="12712" y="1168"/>
                  </a:lnTo>
                  <a:lnTo>
                    <a:pt x="13446" y="1501"/>
                  </a:lnTo>
                  <a:lnTo>
                    <a:pt x="14146" y="1902"/>
                  </a:lnTo>
                  <a:lnTo>
                    <a:pt x="14813" y="2369"/>
                  </a:lnTo>
                  <a:lnTo>
                    <a:pt x="15481" y="2869"/>
                  </a:lnTo>
                  <a:lnTo>
                    <a:pt x="16081" y="3436"/>
                  </a:lnTo>
                  <a:lnTo>
                    <a:pt x="16648" y="4004"/>
                  </a:lnTo>
                  <a:lnTo>
                    <a:pt x="17182" y="4671"/>
                  </a:lnTo>
                  <a:lnTo>
                    <a:pt x="17683" y="5338"/>
                  </a:lnTo>
                  <a:lnTo>
                    <a:pt x="18116" y="6039"/>
                  </a:lnTo>
                  <a:lnTo>
                    <a:pt x="18483" y="6773"/>
                  </a:lnTo>
                  <a:lnTo>
                    <a:pt x="18784" y="7540"/>
                  </a:lnTo>
                  <a:lnTo>
                    <a:pt x="18917" y="7974"/>
                  </a:lnTo>
                  <a:lnTo>
                    <a:pt x="19017" y="8407"/>
                  </a:lnTo>
                  <a:lnTo>
                    <a:pt x="19117" y="8808"/>
                  </a:lnTo>
                  <a:lnTo>
                    <a:pt x="19151" y="9242"/>
                  </a:lnTo>
                  <a:lnTo>
                    <a:pt x="19184" y="9675"/>
                  </a:lnTo>
                  <a:lnTo>
                    <a:pt x="19217" y="10109"/>
                  </a:lnTo>
                  <a:lnTo>
                    <a:pt x="19184" y="10976"/>
                  </a:lnTo>
                  <a:lnTo>
                    <a:pt x="19051" y="11844"/>
                  </a:lnTo>
                  <a:lnTo>
                    <a:pt x="18884" y="12678"/>
                  </a:lnTo>
                  <a:lnTo>
                    <a:pt x="18684" y="13545"/>
                  </a:lnTo>
                  <a:lnTo>
                    <a:pt x="18383" y="14379"/>
                  </a:lnTo>
                  <a:lnTo>
                    <a:pt x="18083" y="15213"/>
                  </a:lnTo>
                  <a:lnTo>
                    <a:pt x="17716" y="16014"/>
                  </a:lnTo>
                  <a:lnTo>
                    <a:pt x="16982" y="17616"/>
                  </a:lnTo>
                  <a:lnTo>
                    <a:pt x="16215" y="19217"/>
                  </a:lnTo>
                  <a:lnTo>
                    <a:pt x="15814" y="20051"/>
                  </a:lnTo>
                  <a:lnTo>
                    <a:pt x="15481" y="20852"/>
                  </a:lnTo>
                  <a:lnTo>
                    <a:pt x="15147" y="21652"/>
                  </a:lnTo>
                  <a:lnTo>
                    <a:pt x="14847" y="22453"/>
                  </a:lnTo>
                  <a:lnTo>
                    <a:pt x="14580" y="23287"/>
                  </a:lnTo>
                  <a:lnTo>
                    <a:pt x="14380" y="24121"/>
                  </a:lnTo>
                  <a:lnTo>
                    <a:pt x="14213" y="24955"/>
                  </a:lnTo>
                  <a:lnTo>
                    <a:pt x="14113" y="25823"/>
                  </a:lnTo>
                  <a:lnTo>
                    <a:pt x="14113" y="26657"/>
                  </a:lnTo>
                  <a:lnTo>
                    <a:pt x="14113" y="27090"/>
                  </a:lnTo>
                  <a:lnTo>
                    <a:pt x="14146" y="27524"/>
                  </a:lnTo>
                  <a:lnTo>
                    <a:pt x="14213" y="27925"/>
                  </a:lnTo>
                  <a:lnTo>
                    <a:pt x="14280" y="28325"/>
                  </a:lnTo>
                  <a:lnTo>
                    <a:pt x="14380" y="28725"/>
                  </a:lnTo>
                  <a:lnTo>
                    <a:pt x="14513" y="29126"/>
                  </a:lnTo>
                  <a:lnTo>
                    <a:pt x="14547" y="29192"/>
                  </a:lnTo>
                  <a:lnTo>
                    <a:pt x="14613" y="29259"/>
                  </a:lnTo>
                  <a:lnTo>
                    <a:pt x="14713" y="29292"/>
                  </a:lnTo>
                  <a:lnTo>
                    <a:pt x="14780" y="29259"/>
                  </a:lnTo>
                  <a:lnTo>
                    <a:pt x="14880" y="29226"/>
                  </a:lnTo>
                  <a:lnTo>
                    <a:pt x="14914" y="29159"/>
                  </a:lnTo>
                  <a:lnTo>
                    <a:pt x="14947" y="29092"/>
                  </a:lnTo>
                  <a:lnTo>
                    <a:pt x="14947" y="28992"/>
                  </a:lnTo>
                  <a:lnTo>
                    <a:pt x="14813" y="28558"/>
                  </a:lnTo>
                  <a:lnTo>
                    <a:pt x="14713" y="28125"/>
                  </a:lnTo>
                  <a:lnTo>
                    <a:pt x="14647" y="27691"/>
                  </a:lnTo>
                  <a:lnTo>
                    <a:pt x="14580" y="27224"/>
                  </a:lnTo>
                  <a:lnTo>
                    <a:pt x="14547" y="26790"/>
                  </a:lnTo>
                  <a:lnTo>
                    <a:pt x="14547" y="26356"/>
                  </a:lnTo>
                  <a:lnTo>
                    <a:pt x="14580" y="25889"/>
                  </a:lnTo>
                  <a:lnTo>
                    <a:pt x="14613" y="25456"/>
                  </a:lnTo>
                  <a:lnTo>
                    <a:pt x="14747" y="24555"/>
                  </a:lnTo>
                  <a:lnTo>
                    <a:pt x="14947" y="23687"/>
                  </a:lnTo>
                  <a:lnTo>
                    <a:pt x="15214" y="22820"/>
                  </a:lnTo>
                  <a:lnTo>
                    <a:pt x="15514" y="21986"/>
                  </a:lnTo>
                  <a:lnTo>
                    <a:pt x="15848" y="21119"/>
                  </a:lnTo>
                  <a:lnTo>
                    <a:pt x="16215" y="20285"/>
                  </a:lnTo>
                  <a:lnTo>
                    <a:pt x="16982" y="18616"/>
                  </a:lnTo>
                  <a:lnTo>
                    <a:pt x="17783" y="16948"/>
                  </a:lnTo>
                  <a:lnTo>
                    <a:pt x="18183" y="16114"/>
                  </a:lnTo>
                  <a:lnTo>
                    <a:pt x="18517" y="15247"/>
                  </a:lnTo>
                  <a:lnTo>
                    <a:pt x="18850" y="14446"/>
                  </a:lnTo>
                  <a:lnTo>
                    <a:pt x="19117" y="13579"/>
                  </a:lnTo>
                  <a:lnTo>
                    <a:pt x="19351" y="12711"/>
                  </a:lnTo>
                  <a:lnTo>
                    <a:pt x="19518" y="11844"/>
                  </a:lnTo>
                  <a:lnTo>
                    <a:pt x="19618" y="10976"/>
                  </a:lnTo>
                  <a:lnTo>
                    <a:pt x="19651" y="10543"/>
                  </a:lnTo>
                  <a:lnTo>
                    <a:pt x="19651" y="10109"/>
                  </a:lnTo>
                  <a:lnTo>
                    <a:pt x="19651" y="9642"/>
                  </a:lnTo>
                  <a:lnTo>
                    <a:pt x="19618" y="9208"/>
                  </a:lnTo>
                  <a:lnTo>
                    <a:pt x="19551" y="8774"/>
                  </a:lnTo>
                  <a:lnTo>
                    <a:pt x="19484" y="8341"/>
                  </a:lnTo>
                  <a:lnTo>
                    <a:pt x="19384" y="7940"/>
                  </a:lnTo>
                  <a:lnTo>
                    <a:pt x="19251" y="7540"/>
                  </a:lnTo>
                  <a:lnTo>
                    <a:pt x="18984" y="6773"/>
                  </a:lnTo>
                  <a:lnTo>
                    <a:pt x="18617" y="6005"/>
                  </a:lnTo>
                  <a:lnTo>
                    <a:pt x="18183" y="5305"/>
                  </a:lnTo>
                  <a:lnTo>
                    <a:pt x="17716" y="4604"/>
                  </a:lnTo>
                  <a:lnTo>
                    <a:pt x="17216" y="3970"/>
                  </a:lnTo>
                  <a:lnTo>
                    <a:pt x="16648" y="3370"/>
                  </a:lnTo>
                  <a:lnTo>
                    <a:pt x="16048" y="2803"/>
                  </a:lnTo>
                  <a:lnTo>
                    <a:pt x="15447" y="2269"/>
                  </a:lnTo>
                  <a:lnTo>
                    <a:pt x="14780" y="1802"/>
                  </a:lnTo>
                  <a:lnTo>
                    <a:pt x="14113" y="1368"/>
                  </a:lnTo>
                  <a:lnTo>
                    <a:pt x="13412" y="968"/>
                  </a:lnTo>
                  <a:lnTo>
                    <a:pt x="12678" y="667"/>
                  </a:lnTo>
                  <a:lnTo>
                    <a:pt x="11911" y="400"/>
                  </a:lnTo>
                  <a:lnTo>
                    <a:pt x="11110" y="200"/>
                  </a:lnTo>
                  <a:lnTo>
                    <a:pt x="10343" y="67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698;p68">
              <a:extLst>
                <a:ext uri="{FF2B5EF4-FFF2-40B4-BE49-F238E27FC236}">
                  <a16:creationId xmlns:a16="http://schemas.microsoft.com/office/drawing/2014/main" id="{FABDD882-76F0-788D-A976-D89BFCE96A24}"/>
                </a:ext>
              </a:extLst>
            </p:cNvPr>
            <p:cNvSpPr/>
            <p:nvPr/>
          </p:nvSpPr>
          <p:spPr>
            <a:xfrm>
              <a:off x="1146400" y="2298225"/>
              <a:ext cx="97625" cy="284450"/>
            </a:xfrm>
            <a:custGeom>
              <a:avLst/>
              <a:gdLst/>
              <a:ahLst/>
              <a:cxnLst/>
              <a:rect l="l" t="t" r="r" b="b"/>
              <a:pathLst>
                <a:path w="3905" h="11378" extrusionOk="0">
                  <a:moveTo>
                    <a:pt x="3637" y="1"/>
                  </a:moveTo>
                  <a:lnTo>
                    <a:pt x="3537" y="34"/>
                  </a:lnTo>
                  <a:lnTo>
                    <a:pt x="3470" y="101"/>
                  </a:lnTo>
                  <a:lnTo>
                    <a:pt x="3037" y="702"/>
                  </a:lnTo>
                  <a:lnTo>
                    <a:pt x="2603" y="1302"/>
                  </a:lnTo>
                  <a:lnTo>
                    <a:pt x="2236" y="1936"/>
                  </a:lnTo>
                  <a:lnTo>
                    <a:pt x="1869" y="2603"/>
                  </a:lnTo>
                  <a:lnTo>
                    <a:pt x="1569" y="3270"/>
                  </a:lnTo>
                  <a:lnTo>
                    <a:pt x="1269" y="3938"/>
                  </a:lnTo>
                  <a:lnTo>
                    <a:pt x="1002" y="4638"/>
                  </a:lnTo>
                  <a:lnTo>
                    <a:pt x="768" y="5339"/>
                  </a:lnTo>
                  <a:lnTo>
                    <a:pt x="568" y="6040"/>
                  </a:lnTo>
                  <a:lnTo>
                    <a:pt x="401" y="6774"/>
                  </a:lnTo>
                  <a:lnTo>
                    <a:pt x="268" y="7474"/>
                  </a:lnTo>
                  <a:lnTo>
                    <a:pt x="134" y="8208"/>
                  </a:lnTo>
                  <a:lnTo>
                    <a:pt x="68" y="8942"/>
                  </a:lnTo>
                  <a:lnTo>
                    <a:pt x="34" y="9676"/>
                  </a:lnTo>
                  <a:lnTo>
                    <a:pt x="1" y="10443"/>
                  </a:lnTo>
                  <a:lnTo>
                    <a:pt x="34" y="11177"/>
                  </a:lnTo>
                  <a:lnTo>
                    <a:pt x="68" y="11277"/>
                  </a:lnTo>
                  <a:lnTo>
                    <a:pt x="101" y="11344"/>
                  </a:lnTo>
                  <a:lnTo>
                    <a:pt x="201" y="11378"/>
                  </a:lnTo>
                  <a:lnTo>
                    <a:pt x="334" y="11378"/>
                  </a:lnTo>
                  <a:lnTo>
                    <a:pt x="435" y="11344"/>
                  </a:lnTo>
                  <a:lnTo>
                    <a:pt x="468" y="11277"/>
                  </a:lnTo>
                  <a:lnTo>
                    <a:pt x="468" y="11177"/>
                  </a:lnTo>
                  <a:lnTo>
                    <a:pt x="468" y="10443"/>
                  </a:lnTo>
                  <a:lnTo>
                    <a:pt x="468" y="9709"/>
                  </a:lnTo>
                  <a:lnTo>
                    <a:pt x="501" y="9009"/>
                  </a:lnTo>
                  <a:lnTo>
                    <a:pt x="601" y="8275"/>
                  </a:lnTo>
                  <a:lnTo>
                    <a:pt x="701" y="7541"/>
                  </a:lnTo>
                  <a:lnTo>
                    <a:pt x="835" y="6840"/>
                  </a:lnTo>
                  <a:lnTo>
                    <a:pt x="1002" y="6140"/>
                  </a:lnTo>
                  <a:lnTo>
                    <a:pt x="1202" y="5439"/>
                  </a:lnTo>
                  <a:lnTo>
                    <a:pt x="1435" y="4772"/>
                  </a:lnTo>
                  <a:lnTo>
                    <a:pt x="1702" y="4105"/>
                  </a:lnTo>
                  <a:lnTo>
                    <a:pt x="1969" y="3437"/>
                  </a:lnTo>
                  <a:lnTo>
                    <a:pt x="2303" y="2770"/>
                  </a:lnTo>
                  <a:lnTo>
                    <a:pt x="2636" y="2136"/>
                  </a:lnTo>
                  <a:lnTo>
                    <a:pt x="3037" y="1502"/>
                  </a:lnTo>
                  <a:lnTo>
                    <a:pt x="3437" y="902"/>
                  </a:lnTo>
                  <a:lnTo>
                    <a:pt x="3837" y="335"/>
                  </a:lnTo>
                  <a:lnTo>
                    <a:pt x="3904" y="234"/>
                  </a:lnTo>
                  <a:lnTo>
                    <a:pt x="3904" y="168"/>
                  </a:lnTo>
                  <a:lnTo>
                    <a:pt x="3837" y="101"/>
                  </a:lnTo>
                  <a:lnTo>
                    <a:pt x="3804" y="34"/>
                  </a:lnTo>
                  <a:lnTo>
                    <a:pt x="37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699;p68">
              <a:extLst>
                <a:ext uri="{FF2B5EF4-FFF2-40B4-BE49-F238E27FC236}">
                  <a16:creationId xmlns:a16="http://schemas.microsoft.com/office/drawing/2014/main" id="{E5A58E3E-FA8B-BB01-B289-2C77E82C56ED}"/>
                </a:ext>
              </a:extLst>
            </p:cNvPr>
            <p:cNvSpPr/>
            <p:nvPr/>
          </p:nvSpPr>
          <p:spPr>
            <a:xfrm>
              <a:off x="958750" y="2125575"/>
              <a:ext cx="316950" cy="468775"/>
            </a:xfrm>
            <a:custGeom>
              <a:avLst/>
              <a:gdLst/>
              <a:ahLst/>
              <a:cxnLst/>
              <a:rect l="l" t="t" r="r" b="b"/>
              <a:pathLst>
                <a:path w="12678" h="18751" extrusionOk="0">
                  <a:moveTo>
                    <a:pt x="9509" y="2103"/>
                  </a:moveTo>
                  <a:lnTo>
                    <a:pt x="9609" y="2470"/>
                  </a:lnTo>
                  <a:lnTo>
                    <a:pt x="9642" y="2870"/>
                  </a:lnTo>
                  <a:lnTo>
                    <a:pt x="9675" y="3270"/>
                  </a:lnTo>
                  <a:lnTo>
                    <a:pt x="9675" y="3637"/>
                  </a:lnTo>
                  <a:lnTo>
                    <a:pt x="9675" y="4071"/>
                  </a:lnTo>
                  <a:lnTo>
                    <a:pt x="9609" y="4471"/>
                  </a:lnTo>
                  <a:lnTo>
                    <a:pt x="9575" y="4905"/>
                  </a:lnTo>
                  <a:lnTo>
                    <a:pt x="9475" y="5306"/>
                  </a:lnTo>
                  <a:lnTo>
                    <a:pt x="9275" y="6106"/>
                  </a:lnTo>
                  <a:lnTo>
                    <a:pt x="9142" y="6540"/>
                  </a:lnTo>
                  <a:lnTo>
                    <a:pt x="9041" y="6740"/>
                  </a:lnTo>
                  <a:lnTo>
                    <a:pt x="8975" y="6807"/>
                  </a:lnTo>
                  <a:lnTo>
                    <a:pt x="8875" y="6840"/>
                  </a:lnTo>
                  <a:lnTo>
                    <a:pt x="8841" y="6840"/>
                  </a:lnTo>
                  <a:lnTo>
                    <a:pt x="8808" y="6807"/>
                  </a:lnTo>
                  <a:lnTo>
                    <a:pt x="8741" y="6640"/>
                  </a:lnTo>
                  <a:lnTo>
                    <a:pt x="8674" y="6440"/>
                  </a:lnTo>
                  <a:lnTo>
                    <a:pt x="8608" y="6206"/>
                  </a:lnTo>
                  <a:lnTo>
                    <a:pt x="8541" y="5706"/>
                  </a:lnTo>
                  <a:lnTo>
                    <a:pt x="8541" y="5406"/>
                  </a:lnTo>
                  <a:lnTo>
                    <a:pt x="8508" y="5005"/>
                  </a:lnTo>
                  <a:lnTo>
                    <a:pt x="8541" y="4638"/>
                  </a:lnTo>
                  <a:lnTo>
                    <a:pt x="8608" y="4271"/>
                  </a:lnTo>
                  <a:lnTo>
                    <a:pt x="8674" y="3904"/>
                  </a:lnTo>
                  <a:lnTo>
                    <a:pt x="8775" y="3537"/>
                  </a:lnTo>
                  <a:lnTo>
                    <a:pt x="8908" y="3204"/>
                  </a:lnTo>
                  <a:lnTo>
                    <a:pt x="9041" y="2870"/>
                  </a:lnTo>
                  <a:lnTo>
                    <a:pt x="9208" y="2536"/>
                  </a:lnTo>
                  <a:lnTo>
                    <a:pt x="9509" y="2103"/>
                  </a:lnTo>
                  <a:close/>
                  <a:moveTo>
                    <a:pt x="6773" y="1836"/>
                  </a:moveTo>
                  <a:lnTo>
                    <a:pt x="6973" y="2336"/>
                  </a:lnTo>
                  <a:lnTo>
                    <a:pt x="7106" y="2837"/>
                  </a:lnTo>
                  <a:lnTo>
                    <a:pt x="7207" y="3337"/>
                  </a:lnTo>
                  <a:lnTo>
                    <a:pt x="7273" y="3838"/>
                  </a:lnTo>
                  <a:lnTo>
                    <a:pt x="7273" y="4238"/>
                  </a:lnTo>
                  <a:lnTo>
                    <a:pt x="7273" y="4605"/>
                  </a:lnTo>
                  <a:lnTo>
                    <a:pt x="7240" y="5005"/>
                  </a:lnTo>
                  <a:lnTo>
                    <a:pt x="7173" y="5372"/>
                  </a:lnTo>
                  <a:lnTo>
                    <a:pt x="7106" y="5739"/>
                  </a:lnTo>
                  <a:lnTo>
                    <a:pt x="7006" y="6140"/>
                  </a:lnTo>
                  <a:lnTo>
                    <a:pt x="6873" y="6507"/>
                  </a:lnTo>
                  <a:lnTo>
                    <a:pt x="6739" y="6840"/>
                  </a:lnTo>
                  <a:lnTo>
                    <a:pt x="6639" y="7007"/>
                  </a:lnTo>
                  <a:lnTo>
                    <a:pt x="6539" y="7174"/>
                  </a:lnTo>
                  <a:lnTo>
                    <a:pt x="6473" y="7207"/>
                  </a:lnTo>
                  <a:lnTo>
                    <a:pt x="6406" y="7241"/>
                  </a:lnTo>
                  <a:lnTo>
                    <a:pt x="6306" y="7207"/>
                  </a:lnTo>
                  <a:lnTo>
                    <a:pt x="6206" y="7174"/>
                  </a:lnTo>
                  <a:lnTo>
                    <a:pt x="6072" y="7007"/>
                  </a:lnTo>
                  <a:lnTo>
                    <a:pt x="5972" y="6840"/>
                  </a:lnTo>
                  <a:lnTo>
                    <a:pt x="5839" y="6440"/>
                  </a:lnTo>
                  <a:lnTo>
                    <a:pt x="5739" y="6073"/>
                  </a:lnTo>
                  <a:lnTo>
                    <a:pt x="5672" y="5673"/>
                  </a:lnTo>
                  <a:lnTo>
                    <a:pt x="5672" y="5272"/>
                  </a:lnTo>
                  <a:lnTo>
                    <a:pt x="5672" y="4872"/>
                  </a:lnTo>
                  <a:lnTo>
                    <a:pt x="5739" y="4471"/>
                  </a:lnTo>
                  <a:lnTo>
                    <a:pt x="5805" y="4105"/>
                  </a:lnTo>
                  <a:lnTo>
                    <a:pt x="5905" y="3704"/>
                  </a:lnTo>
                  <a:lnTo>
                    <a:pt x="6039" y="3304"/>
                  </a:lnTo>
                  <a:lnTo>
                    <a:pt x="6172" y="2937"/>
                  </a:lnTo>
                  <a:lnTo>
                    <a:pt x="6339" y="2570"/>
                  </a:lnTo>
                  <a:lnTo>
                    <a:pt x="6539" y="2236"/>
                  </a:lnTo>
                  <a:lnTo>
                    <a:pt x="6739" y="1903"/>
                  </a:lnTo>
                  <a:lnTo>
                    <a:pt x="6773" y="1836"/>
                  </a:lnTo>
                  <a:close/>
                  <a:moveTo>
                    <a:pt x="3670" y="1802"/>
                  </a:moveTo>
                  <a:lnTo>
                    <a:pt x="3904" y="2370"/>
                  </a:lnTo>
                  <a:lnTo>
                    <a:pt x="4037" y="2903"/>
                  </a:lnTo>
                  <a:lnTo>
                    <a:pt x="4137" y="3604"/>
                  </a:lnTo>
                  <a:lnTo>
                    <a:pt x="4204" y="4305"/>
                  </a:lnTo>
                  <a:lnTo>
                    <a:pt x="4204" y="5005"/>
                  </a:lnTo>
                  <a:lnTo>
                    <a:pt x="4171" y="5706"/>
                  </a:lnTo>
                  <a:lnTo>
                    <a:pt x="4104" y="6006"/>
                  </a:lnTo>
                  <a:lnTo>
                    <a:pt x="4037" y="6340"/>
                  </a:lnTo>
                  <a:lnTo>
                    <a:pt x="3937" y="6640"/>
                  </a:lnTo>
                  <a:lnTo>
                    <a:pt x="3770" y="6907"/>
                  </a:lnTo>
                  <a:lnTo>
                    <a:pt x="3570" y="7174"/>
                  </a:lnTo>
                  <a:lnTo>
                    <a:pt x="3403" y="7307"/>
                  </a:lnTo>
                  <a:lnTo>
                    <a:pt x="3270" y="7407"/>
                  </a:lnTo>
                  <a:lnTo>
                    <a:pt x="3103" y="7474"/>
                  </a:lnTo>
                  <a:lnTo>
                    <a:pt x="2936" y="7474"/>
                  </a:lnTo>
                  <a:lnTo>
                    <a:pt x="2803" y="7441"/>
                  </a:lnTo>
                  <a:lnTo>
                    <a:pt x="2669" y="7274"/>
                  </a:lnTo>
                  <a:lnTo>
                    <a:pt x="2569" y="7140"/>
                  </a:lnTo>
                  <a:lnTo>
                    <a:pt x="2536" y="6940"/>
                  </a:lnTo>
                  <a:lnTo>
                    <a:pt x="2469" y="6573"/>
                  </a:lnTo>
                  <a:lnTo>
                    <a:pt x="2436" y="6206"/>
                  </a:lnTo>
                  <a:lnTo>
                    <a:pt x="2402" y="5873"/>
                  </a:lnTo>
                  <a:lnTo>
                    <a:pt x="2436" y="5472"/>
                  </a:lnTo>
                  <a:lnTo>
                    <a:pt x="2436" y="5105"/>
                  </a:lnTo>
                  <a:lnTo>
                    <a:pt x="2502" y="4738"/>
                  </a:lnTo>
                  <a:lnTo>
                    <a:pt x="2569" y="4371"/>
                  </a:lnTo>
                  <a:lnTo>
                    <a:pt x="2736" y="3704"/>
                  </a:lnTo>
                  <a:lnTo>
                    <a:pt x="3003" y="3037"/>
                  </a:lnTo>
                  <a:lnTo>
                    <a:pt x="3303" y="2403"/>
                  </a:lnTo>
                  <a:lnTo>
                    <a:pt x="3670" y="1802"/>
                  </a:lnTo>
                  <a:close/>
                  <a:moveTo>
                    <a:pt x="2302" y="468"/>
                  </a:moveTo>
                  <a:lnTo>
                    <a:pt x="2502" y="535"/>
                  </a:lnTo>
                  <a:lnTo>
                    <a:pt x="2803" y="668"/>
                  </a:lnTo>
                  <a:lnTo>
                    <a:pt x="3036" y="868"/>
                  </a:lnTo>
                  <a:lnTo>
                    <a:pt x="3270" y="1102"/>
                  </a:lnTo>
                  <a:lnTo>
                    <a:pt x="3470" y="1369"/>
                  </a:lnTo>
                  <a:lnTo>
                    <a:pt x="3136" y="1802"/>
                  </a:lnTo>
                  <a:lnTo>
                    <a:pt x="2869" y="2270"/>
                  </a:lnTo>
                  <a:lnTo>
                    <a:pt x="2669" y="2670"/>
                  </a:lnTo>
                  <a:lnTo>
                    <a:pt x="2469" y="3104"/>
                  </a:lnTo>
                  <a:lnTo>
                    <a:pt x="2336" y="3537"/>
                  </a:lnTo>
                  <a:lnTo>
                    <a:pt x="2202" y="3971"/>
                  </a:lnTo>
                  <a:lnTo>
                    <a:pt x="2102" y="4405"/>
                  </a:lnTo>
                  <a:lnTo>
                    <a:pt x="2035" y="4872"/>
                  </a:lnTo>
                  <a:lnTo>
                    <a:pt x="1969" y="5306"/>
                  </a:lnTo>
                  <a:lnTo>
                    <a:pt x="1969" y="5773"/>
                  </a:lnTo>
                  <a:lnTo>
                    <a:pt x="1969" y="6206"/>
                  </a:lnTo>
                  <a:lnTo>
                    <a:pt x="2002" y="6640"/>
                  </a:lnTo>
                  <a:lnTo>
                    <a:pt x="2102" y="7040"/>
                  </a:lnTo>
                  <a:lnTo>
                    <a:pt x="2169" y="7241"/>
                  </a:lnTo>
                  <a:lnTo>
                    <a:pt x="2236" y="7441"/>
                  </a:lnTo>
                  <a:lnTo>
                    <a:pt x="2302" y="7541"/>
                  </a:lnTo>
                  <a:lnTo>
                    <a:pt x="2302" y="7541"/>
                  </a:lnTo>
                  <a:lnTo>
                    <a:pt x="2035" y="7341"/>
                  </a:lnTo>
                  <a:lnTo>
                    <a:pt x="1768" y="7140"/>
                  </a:lnTo>
                  <a:lnTo>
                    <a:pt x="1502" y="6874"/>
                  </a:lnTo>
                  <a:lnTo>
                    <a:pt x="1301" y="6607"/>
                  </a:lnTo>
                  <a:lnTo>
                    <a:pt x="1101" y="6340"/>
                  </a:lnTo>
                  <a:lnTo>
                    <a:pt x="934" y="6040"/>
                  </a:lnTo>
                  <a:lnTo>
                    <a:pt x="801" y="5739"/>
                  </a:lnTo>
                  <a:lnTo>
                    <a:pt x="667" y="5406"/>
                  </a:lnTo>
                  <a:lnTo>
                    <a:pt x="567" y="5105"/>
                  </a:lnTo>
                  <a:lnTo>
                    <a:pt x="501" y="4772"/>
                  </a:lnTo>
                  <a:lnTo>
                    <a:pt x="467" y="4405"/>
                  </a:lnTo>
                  <a:lnTo>
                    <a:pt x="434" y="4071"/>
                  </a:lnTo>
                  <a:lnTo>
                    <a:pt x="467" y="3738"/>
                  </a:lnTo>
                  <a:lnTo>
                    <a:pt x="501" y="3371"/>
                  </a:lnTo>
                  <a:lnTo>
                    <a:pt x="534" y="3037"/>
                  </a:lnTo>
                  <a:lnTo>
                    <a:pt x="634" y="2703"/>
                  </a:lnTo>
                  <a:lnTo>
                    <a:pt x="768" y="2336"/>
                  </a:lnTo>
                  <a:lnTo>
                    <a:pt x="901" y="1969"/>
                  </a:lnTo>
                  <a:lnTo>
                    <a:pt x="1101" y="1602"/>
                  </a:lnTo>
                  <a:lnTo>
                    <a:pt x="1301" y="1269"/>
                  </a:lnTo>
                  <a:lnTo>
                    <a:pt x="1535" y="935"/>
                  </a:lnTo>
                  <a:lnTo>
                    <a:pt x="1635" y="802"/>
                  </a:lnTo>
                  <a:lnTo>
                    <a:pt x="1802" y="668"/>
                  </a:lnTo>
                  <a:lnTo>
                    <a:pt x="1935" y="568"/>
                  </a:lnTo>
                  <a:lnTo>
                    <a:pt x="2102" y="501"/>
                  </a:lnTo>
                  <a:lnTo>
                    <a:pt x="2302" y="468"/>
                  </a:lnTo>
                  <a:close/>
                  <a:moveTo>
                    <a:pt x="2202" y="1"/>
                  </a:moveTo>
                  <a:lnTo>
                    <a:pt x="2069" y="34"/>
                  </a:lnTo>
                  <a:lnTo>
                    <a:pt x="1902" y="68"/>
                  </a:lnTo>
                  <a:lnTo>
                    <a:pt x="1735" y="134"/>
                  </a:lnTo>
                  <a:lnTo>
                    <a:pt x="1602" y="234"/>
                  </a:lnTo>
                  <a:lnTo>
                    <a:pt x="1435" y="368"/>
                  </a:lnTo>
                  <a:lnTo>
                    <a:pt x="1135" y="702"/>
                  </a:lnTo>
                  <a:lnTo>
                    <a:pt x="868" y="1102"/>
                  </a:lnTo>
                  <a:lnTo>
                    <a:pt x="601" y="1502"/>
                  </a:lnTo>
                  <a:lnTo>
                    <a:pt x="401" y="1936"/>
                  </a:lnTo>
                  <a:lnTo>
                    <a:pt x="234" y="2403"/>
                  </a:lnTo>
                  <a:lnTo>
                    <a:pt x="134" y="2870"/>
                  </a:lnTo>
                  <a:lnTo>
                    <a:pt x="34" y="3304"/>
                  </a:lnTo>
                  <a:lnTo>
                    <a:pt x="0" y="3771"/>
                  </a:lnTo>
                  <a:lnTo>
                    <a:pt x="0" y="4205"/>
                  </a:lnTo>
                  <a:lnTo>
                    <a:pt x="34" y="4672"/>
                  </a:lnTo>
                  <a:lnTo>
                    <a:pt x="100" y="5072"/>
                  </a:lnTo>
                  <a:lnTo>
                    <a:pt x="200" y="5506"/>
                  </a:lnTo>
                  <a:lnTo>
                    <a:pt x="367" y="5906"/>
                  </a:lnTo>
                  <a:lnTo>
                    <a:pt x="567" y="6306"/>
                  </a:lnTo>
                  <a:lnTo>
                    <a:pt x="801" y="6707"/>
                  </a:lnTo>
                  <a:lnTo>
                    <a:pt x="1068" y="7040"/>
                  </a:lnTo>
                  <a:lnTo>
                    <a:pt x="1301" y="7307"/>
                  </a:lnTo>
                  <a:lnTo>
                    <a:pt x="1568" y="7541"/>
                  </a:lnTo>
                  <a:lnTo>
                    <a:pt x="1835" y="7774"/>
                  </a:lnTo>
                  <a:lnTo>
                    <a:pt x="2135" y="7975"/>
                  </a:lnTo>
                  <a:lnTo>
                    <a:pt x="2135" y="8041"/>
                  </a:lnTo>
                  <a:lnTo>
                    <a:pt x="2169" y="8141"/>
                  </a:lnTo>
                  <a:lnTo>
                    <a:pt x="2936" y="9309"/>
                  </a:lnTo>
                  <a:lnTo>
                    <a:pt x="3637" y="10510"/>
                  </a:lnTo>
                  <a:lnTo>
                    <a:pt x="4237" y="11778"/>
                  </a:lnTo>
                  <a:lnTo>
                    <a:pt x="4804" y="13046"/>
                  </a:lnTo>
                  <a:lnTo>
                    <a:pt x="5305" y="14313"/>
                  </a:lnTo>
                  <a:lnTo>
                    <a:pt x="5505" y="14981"/>
                  </a:lnTo>
                  <a:lnTo>
                    <a:pt x="5705" y="15615"/>
                  </a:lnTo>
                  <a:lnTo>
                    <a:pt x="5839" y="16349"/>
                  </a:lnTo>
                  <a:lnTo>
                    <a:pt x="5905" y="16682"/>
                  </a:lnTo>
                  <a:lnTo>
                    <a:pt x="5905" y="17049"/>
                  </a:lnTo>
                  <a:lnTo>
                    <a:pt x="5905" y="17416"/>
                  </a:lnTo>
                  <a:lnTo>
                    <a:pt x="5872" y="17783"/>
                  </a:lnTo>
                  <a:lnTo>
                    <a:pt x="5805" y="18117"/>
                  </a:lnTo>
                  <a:lnTo>
                    <a:pt x="5705" y="18484"/>
                  </a:lnTo>
                  <a:lnTo>
                    <a:pt x="5705" y="18584"/>
                  </a:lnTo>
                  <a:lnTo>
                    <a:pt x="5705" y="18651"/>
                  </a:lnTo>
                  <a:lnTo>
                    <a:pt x="5772" y="18717"/>
                  </a:lnTo>
                  <a:lnTo>
                    <a:pt x="5839" y="18751"/>
                  </a:lnTo>
                  <a:lnTo>
                    <a:pt x="6005" y="18751"/>
                  </a:lnTo>
                  <a:lnTo>
                    <a:pt x="6106" y="18684"/>
                  </a:lnTo>
                  <a:lnTo>
                    <a:pt x="6139" y="18584"/>
                  </a:lnTo>
                  <a:lnTo>
                    <a:pt x="6239" y="18250"/>
                  </a:lnTo>
                  <a:lnTo>
                    <a:pt x="6306" y="17917"/>
                  </a:lnTo>
                  <a:lnTo>
                    <a:pt x="6372" y="17550"/>
                  </a:lnTo>
                  <a:lnTo>
                    <a:pt x="6372" y="17183"/>
                  </a:lnTo>
                  <a:lnTo>
                    <a:pt x="6372" y="16849"/>
                  </a:lnTo>
                  <a:lnTo>
                    <a:pt x="6339" y="16482"/>
                  </a:lnTo>
                  <a:lnTo>
                    <a:pt x="6206" y="15748"/>
                  </a:lnTo>
                  <a:lnTo>
                    <a:pt x="6039" y="15047"/>
                  </a:lnTo>
                  <a:lnTo>
                    <a:pt x="5805" y="14347"/>
                  </a:lnTo>
                  <a:lnTo>
                    <a:pt x="5538" y="13680"/>
                  </a:lnTo>
                  <a:lnTo>
                    <a:pt x="5271" y="13012"/>
                  </a:lnTo>
                  <a:lnTo>
                    <a:pt x="4738" y="11745"/>
                  </a:lnTo>
                  <a:lnTo>
                    <a:pt x="4104" y="10477"/>
                  </a:lnTo>
                  <a:lnTo>
                    <a:pt x="3403" y="9242"/>
                  </a:lnTo>
                  <a:lnTo>
                    <a:pt x="2669" y="8075"/>
                  </a:lnTo>
                  <a:lnTo>
                    <a:pt x="2703" y="7975"/>
                  </a:lnTo>
                  <a:lnTo>
                    <a:pt x="2736" y="7874"/>
                  </a:lnTo>
                  <a:lnTo>
                    <a:pt x="2936" y="7941"/>
                  </a:lnTo>
                  <a:lnTo>
                    <a:pt x="3136" y="7908"/>
                  </a:lnTo>
                  <a:lnTo>
                    <a:pt x="3336" y="7874"/>
                  </a:lnTo>
                  <a:lnTo>
                    <a:pt x="3570" y="7774"/>
                  </a:lnTo>
                  <a:lnTo>
                    <a:pt x="3737" y="7641"/>
                  </a:lnTo>
                  <a:lnTo>
                    <a:pt x="3870" y="7507"/>
                  </a:lnTo>
                  <a:lnTo>
                    <a:pt x="4104" y="7241"/>
                  </a:lnTo>
                  <a:lnTo>
                    <a:pt x="4304" y="6907"/>
                  </a:lnTo>
                  <a:lnTo>
                    <a:pt x="4437" y="6540"/>
                  </a:lnTo>
                  <a:lnTo>
                    <a:pt x="4538" y="6173"/>
                  </a:lnTo>
                  <a:lnTo>
                    <a:pt x="4604" y="5773"/>
                  </a:lnTo>
                  <a:lnTo>
                    <a:pt x="4638" y="5372"/>
                  </a:lnTo>
                  <a:lnTo>
                    <a:pt x="4671" y="5005"/>
                  </a:lnTo>
                  <a:lnTo>
                    <a:pt x="4638" y="4105"/>
                  </a:lnTo>
                  <a:lnTo>
                    <a:pt x="4604" y="3671"/>
                  </a:lnTo>
                  <a:lnTo>
                    <a:pt x="4538" y="3204"/>
                  </a:lnTo>
                  <a:lnTo>
                    <a:pt x="4471" y="2770"/>
                  </a:lnTo>
                  <a:lnTo>
                    <a:pt x="4371" y="2336"/>
                  </a:lnTo>
                  <a:lnTo>
                    <a:pt x="4204" y="1936"/>
                  </a:lnTo>
                  <a:lnTo>
                    <a:pt x="4037" y="1502"/>
                  </a:lnTo>
                  <a:lnTo>
                    <a:pt x="3970" y="1436"/>
                  </a:lnTo>
                  <a:lnTo>
                    <a:pt x="4171" y="1202"/>
                  </a:lnTo>
                  <a:lnTo>
                    <a:pt x="4404" y="1002"/>
                  </a:lnTo>
                  <a:lnTo>
                    <a:pt x="4638" y="802"/>
                  </a:lnTo>
                  <a:lnTo>
                    <a:pt x="4871" y="635"/>
                  </a:lnTo>
                  <a:lnTo>
                    <a:pt x="5071" y="535"/>
                  </a:lnTo>
                  <a:lnTo>
                    <a:pt x="5271" y="501"/>
                  </a:lnTo>
                  <a:lnTo>
                    <a:pt x="5472" y="468"/>
                  </a:lnTo>
                  <a:lnTo>
                    <a:pt x="5672" y="501"/>
                  </a:lnTo>
                  <a:lnTo>
                    <a:pt x="5839" y="568"/>
                  </a:lnTo>
                  <a:lnTo>
                    <a:pt x="6005" y="668"/>
                  </a:lnTo>
                  <a:lnTo>
                    <a:pt x="6172" y="802"/>
                  </a:lnTo>
                  <a:lnTo>
                    <a:pt x="6306" y="968"/>
                  </a:lnTo>
                  <a:lnTo>
                    <a:pt x="6573" y="1402"/>
                  </a:lnTo>
                  <a:lnTo>
                    <a:pt x="6339" y="1702"/>
                  </a:lnTo>
                  <a:lnTo>
                    <a:pt x="6106" y="2069"/>
                  </a:lnTo>
                  <a:lnTo>
                    <a:pt x="5939" y="2403"/>
                  </a:lnTo>
                  <a:lnTo>
                    <a:pt x="5772" y="2737"/>
                  </a:lnTo>
                  <a:lnTo>
                    <a:pt x="5605" y="3204"/>
                  </a:lnTo>
                  <a:lnTo>
                    <a:pt x="5472" y="3671"/>
                  </a:lnTo>
                  <a:lnTo>
                    <a:pt x="5338" y="4171"/>
                  </a:lnTo>
                  <a:lnTo>
                    <a:pt x="5271" y="4638"/>
                  </a:lnTo>
                  <a:lnTo>
                    <a:pt x="5205" y="5139"/>
                  </a:lnTo>
                  <a:lnTo>
                    <a:pt x="5238" y="5639"/>
                  </a:lnTo>
                  <a:lnTo>
                    <a:pt x="5271" y="6140"/>
                  </a:lnTo>
                  <a:lnTo>
                    <a:pt x="5405" y="6607"/>
                  </a:lnTo>
                  <a:lnTo>
                    <a:pt x="5538" y="6974"/>
                  </a:lnTo>
                  <a:lnTo>
                    <a:pt x="5638" y="7174"/>
                  </a:lnTo>
                  <a:lnTo>
                    <a:pt x="5772" y="7341"/>
                  </a:lnTo>
                  <a:lnTo>
                    <a:pt x="5905" y="7507"/>
                  </a:lnTo>
                  <a:lnTo>
                    <a:pt x="6072" y="7608"/>
                  </a:lnTo>
                  <a:lnTo>
                    <a:pt x="6239" y="7674"/>
                  </a:lnTo>
                  <a:lnTo>
                    <a:pt x="6473" y="7708"/>
                  </a:lnTo>
                  <a:lnTo>
                    <a:pt x="6673" y="7641"/>
                  </a:lnTo>
                  <a:lnTo>
                    <a:pt x="6806" y="7541"/>
                  </a:lnTo>
                  <a:lnTo>
                    <a:pt x="6973" y="7374"/>
                  </a:lnTo>
                  <a:lnTo>
                    <a:pt x="7073" y="7207"/>
                  </a:lnTo>
                  <a:lnTo>
                    <a:pt x="7240" y="6807"/>
                  </a:lnTo>
                  <a:lnTo>
                    <a:pt x="7373" y="6440"/>
                  </a:lnTo>
                  <a:lnTo>
                    <a:pt x="7507" y="5973"/>
                  </a:lnTo>
                  <a:lnTo>
                    <a:pt x="7607" y="5506"/>
                  </a:lnTo>
                  <a:lnTo>
                    <a:pt x="7674" y="5039"/>
                  </a:lnTo>
                  <a:lnTo>
                    <a:pt x="7707" y="4572"/>
                  </a:lnTo>
                  <a:lnTo>
                    <a:pt x="7707" y="4105"/>
                  </a:lnTo>
                  <a:lnTo>
                    <a:pt x="7707" y="3637"/>
                  </a:lnTo>
                  <a:lnTo>
                    <a:pt x="7640" y="3170"/>
                  </a:lnTo>
                  <a:lnTo>
                    <a:pt x="7540" y="2703"/>
                  </a:lnTo>
                  <a:lnTo>
                    <a:pt x="7340" y="2069"/>
                  </a:lnTo>
                  <a:lnTo>
                    <a:pt x="7106" y="1469"/>
                  </a:lnTo>
                  <a:lnTo>
                    <a:pt x="7307" y="1302"/>
                  </a:lnTo>
                  <a:lnTo>
                    <a:pt x="7507" y="1169"/>
                  </a:lnTo>
                  <a:lnTo>
                    <a:pt x="7740" y="1035"/>
                  </a:lnTo>
                  <a:lnTo>
                    <a:pt x="7974" y="968"/>
                  </a:lnTo>
                  <a:lnTo>
                    <a:pt x="8241" y="935"/>
                  </a:lnTo>
                  <a:lnTo>
                    <a:pt x="8474" y="968"/>
                  </a:lnTo>
                  <a:lnTo>
                    <a:pt x="8708" y="1069"/>
                  </a:lnTo>
                  <a:lnTo>
                    <a:pt x="8941" y="1235"/>
                  </a:lnTo>
                  <a:lnTo>
                    <a:pt x="9142" y="1436"/>
                  </a:lnTo>
                  <a:lnTo>
                    <a:pt x="9308" y="1636"/>
                  </a:lnTo>
                  <a:lnTo>
                    <a:pt x="9008" y="2003"/>
                  </a:lnTo>
                  <a:lnTo>
                    <a:pt x="8775" y="2370"/>
                  </a:lnTo>
                  <a:lnTo>
                    <a:pt x="8574" y="2770"/>
                  </a:lnTo>
                  <a:lnTo>
                    <a:pt x="8408" y="3204"/>
                  </a:lnTo>
                  <a:lnTo>
                    <a:pt x="8274" y="3637"/>
                  </a:lnTo>
                  <a:lnTo>
                    <a:pt x="8174" y="4105"/>
                  </a:lnTo>
                  <a:lnTo>
                    <a:pt x="8107" y="4538"/>
                  </a:lnTo>
                  <a:lnTo>
                    <a:pt x="8074" y="5005"/>
                  </a:lnTo>
                  <a:lnTo>
                    <a:pt x="8074" y="5472"/>
                  </a:lnTo>
                  <a:lnTo>
                    <a:pt x="8107" y="5906"/>
                  </a:lnTo>
                  <a:lnTo>
                    <a:pt x="8174" y="6306"/>
                  </a:lnTo>
                  <a:lnTo>
                    <a:pt x="8207" y="6507"/>
                  </a:lnTo>
                  <a:lnTo>
                    <a:pt x="8274" y="6740"/>
                  </a:lnTo>
                  <a:lnTo>
                    <a:pt x="8374" y="6940"/>
                  </a:lnTo>
                  <a:lnTo>
                    <a:pt x="8474" y="7107"/>
                  </a:lnTo>
                  <a:lnTo>
                    <a:pt x="8608" y="7241"/>
                  </a:lnTo>
                  <a:lnTo>
                    <a:pt x="8708" y="7274"/>
                  </a:lnTo>
                  <a:lnTo>
                    <a:pt x="8808" y="7307"/>
                  </a:lnTo>
                  <a:lnTo>
                    <a:pt x="9008" y="7274"/>
                  </a:lnTo>
                  <a:lnTo>
                    <a:pt x="9175" y="7207"/>
                  </a:lnTo>
                  <a:lnTo>
                    <a:pt x="9308" y="7074"/>
                  </a:lnTo>
                  <a:lnTo>
                    <a:pt x="9442" y="6907"/>
                  </a:lnTo>
                  <a:lnTo>
                    <a:pt x="9542" y="6707"/>
                  </a:lnTo>
                  <a:lnTo>
                    <a:pt x="9609" y="6507"/>
                  </a:lnTo>
                  <a:lnTo>
                    <a:pt x="9742" y="6140"/>
                  </a:lnTo>
                  <a:lnTo>
                    <a:pt x="9876" y="5673"/>
                  </a:lnTo>
                  <a:lnTo>
                    <a:pt x="9976" y="5205"/>
                  </a:lnTo>
                  <a:lnTo>
                    <a:pt x="10076" y="4705"/>
                  </a:lnTo>
                  <a:lnTo>
                    <a:pt x="10109" y="4238"/>
                  </a:lnTo>
                  <a:lnTo>
                    <a:pt x="10142" y="3738"/>
                  </a:lnTo>
                  <a:lnTo>
                    <a:pt x="10142" y="3237"/>
                  </a:lnTo>
                  <a:lnTo>
                    <a:pt x="10109" y="2737"/>
                  </a:lnTo>
                  <a:lnTo>
                    <a:pt x="10009" y="2270"/>
                  </a:lnTo>
                  <a:lnTo>
                    <a:pt x="9942" y="2003"/>
                  </a:lnTo>
                  <a:lnTo>
                    <a:pt x="9809" y="1702"/>
                  </a:lnTo>
                  <a:lnTo>
                    <a:pt x="10009" y="1536"/>
                  </a:lnTo>
                  <a:lnTo>
                    <a:pt x="10243" y="1402"/>
                  </a:lnTo>
                  <a:lnTo>
                    <a:pt x="10409" y="1335"/>
                  </a:lnTo>
                  <a:lnTo>
                    <a:pt x="10610" y="1302"/>
                  </a:lnTo>
                  <a:lnTo>
                    <a:pt x="10776" y="1302"/>
                  </a:lnTo>
                  <a:lnTo>
                    <a:pt x="10943" y="1369"/>
                  </a:lnTo>
                  <a:lnTo>
                    <a:pt x="11110" y="1436"/>
                  </a:lnTo>
                  <a:lnTo>
                    <a:pt x="11243" y="1569"/>
                  </a:lnTo>
                  <a:lnTo>
                    <a:pt x="11410" y="1669"/>
                  </a:lnTo>
                  <a:lnTo>
                    <a:pt x="11510" y="1836"/>
                  </a:lnTo>
                  <a:lnTo>
                    <a:pt x="11744" y="2169"/>
                  </a:lnTo>
                  <a:lnTo>
                    <a:pt x="11944" y="2536"/>
                  </a:lnTo>
                  <a:lnTo>
                    <a:pt x="12077" y="2903"/>
                  </a:lnTo>
                  <a:lnTo>
                    <a:pt x="12178" y="3237"/>
                  </a:lnTo>
                  <a:lnTo>
                    <a:pt x="12211" y="3604"/>
                  </a:lnTo>
                  <a:lnTo>
                    <a:pt x="12244" y="4004"/>
                  </a:lnTo>
                  <a:lnTo>
                    <a:pt x="12211" y="4371"/>
                  </a:lnTo>
                  <a:lnTo>
                    <a:pt x="12178" y="4738"/>
                  </a:lnTo>
                  <a:lnTo>
                    <a:pt x="12077" y="5105"/>
                  </a:lnTo>
                  <a:lnTo>
                    <a:pt x="11944" y="5439"/>
                  </a:lnTo>
                  <a:lnTo>
                    <a:pt x="11811" y="5806"/>
                  </a:lnTo>
                  <a:lnTo>
                    <a:pt x="11644" y="6140"/>
                  </a:lnTo>
                  <a:lnTo>
                    <a:pt x="11444" y="6473"/>
                  </a:lnTo>
                  <a:lnTo>
                    <a:pt x="11210" y="6774"/>
                  </a:lnTo>
                  <a:lnTo>
                    <a:pt x="10976" y="7074"/>
                  </a:lnTo>
                  <a:lnTo>
                    <a:pt x="10710" y="7341"/>
                  </a:lnTo>
                  <a:lnTo>
                    <a:pt x="10643" y="7441"/>
                  </a:lnTo>
                  <a:lnTo>
                    <a:pt x="10643" y="7541"/>
                  </a:lnTo>
                  <a:lnTo>
                    <a:pt x="10676" y="7608"/>
                  </a:lnTo>
                  <a:lnTo>
                    <a:pt x="10710" y="7674"/>
                  </a:lnTo>
                  <a:lnTo>
                    <a:pt x="10776" y="7708"/>
                  </a:lnTo>
                  <a:lnTo>
                    <a:pt x="10876" y="7741"/>
                  </a:lnTo>
                  <a:lnTo>
                    <a:pt x="10943" y="7741"/>
                  </a:lnTo>
                  <a:lnTo>
                    <a:pt x="11010" y="7674"/>
                  </a:lnTo>
                  <a:lnTo>
                    <a:pt x="11343" y="7341"/>
                  </a:lnTo>
                  <a:lnTo>
                    <a:pt x="11610" y="6974"/>
                  </a:lnTo>
                  <a:lnTo>
                    <a:pt x="11877" y="6573"/>
                  </a:lnTo>
                  <a:lnTo>
                    <a:pt x="12111" y="6173"/>
                  </a:lnTo>
                  <a:lnTo>
                    <a:pt x="12311" y="5773"/>
                  </a:lnTo>
                  <a:lnTo>
                    <a:pt x="12478" y="5339"/>
                  </a:lnTo>
                  <a:lnTo>
                    <a:pt x="12611" y="4872"/>
                  </a:lnTo>
                  <a:lnTo>
                    <a:pt x="12678" y="4438"/>
                  </a:lnTo>
                  <a:lnTo>
                    <a:pt x="12678" y="3971"/>
                  </a:lnTo>
                  <a:lnTo>
                    <a:pt x="12678" y="3537"/>
                  </a:lnTo>
                  <a:lnTo>
                    <a:pt x="12611" y="3104"/>
                  </a:lnTo>
                  <a:lnTo>
                    <a:pt x="12478" y="2670"/>
                  </a:lnTo>
                  <a:lnTo>
                    <a:pt x="12311" y="2236"/>
                  </a:lnTo>
                  <a:lnTo>
                    <a:pt x="12077" y="1869"/>
                  </a:lnTo>
                  <a:lnTo>
                    <a:pt x="11811" y="1502"/>
                  </a:lnTo>
                  <a:lnTo>
                    <a:pt x="11510" y="1202"/>
                  </a:lnTo>
                  <a:lnTo>
                    <a:pt x="11243" y="1035"/>
                  </a:lnTo>
                  <a:lnTo>
                    <a:pt x="10976" y="902"/>
                  </a:lnTo>
                  <a:lnTo>
                    <a:pt x="10743" y="868"/>
                  </a:lnTo>
                  <a:lnTo>
                    <a:pt x="10509" y="868"/>
                  </a:lnTo>
                  <a:lnTo>
                    <a:pt x="10276" y="935"/>
                  </a:lnTo>
                  <a:lnTo>
                    <a:pt x="10042" y="1035"/>
                  </a:lnTo>
                  <a:lnTo>
                    <a:pt x="9809" y="1169"/>
                  </a:lnTo>
                  <a:lnTo>
                    <a:pt x="9609" y="1335"/>
                  </a:lnTo>
                  <a:lnTo>
                    <a:pt x="9475" y="1135"/>
                  </a:lnTo>
                  <a:lnTo>
                    <a:pt x="9308" y="968"/>
                  </a:lnTo>
                  <a:lnTo>
                    <a:pt x="9142" y="802"/>
                  </a:lnTo>
                  <a:lnTo>
                    <a:pt x="8941" y="668"/>
                  </a:lnTo>
                  <a:lnTo>
                    <a:pt x="8741" y="601"/>
                  </a:lnTo>
                  <a:lnTo>
                    <a:pt x="8508" y="535"/>
                  </a:lnTo>
                  <a:lnTo>
                    <a:pt x="8274" y="501"/>
                  </a:lnTo>
                  <a:lnTo>
                    <a:pt x="8007" y="501"/>
                  </a:lnTo>
                  <a:lnTo>
                    <a:pt x="7707" y="568"/>
                  </a:lnTo>
                  <a:lnTo>
                    <a:pt x="7407" y="668"/>
                  </a:lnTo>
                  <a:lnTo>
                    <a:pt x="7140" y="835"/>
                  </a:lnTo>
                  <a:lnTo>
                    <a:pt x="6873" y="1035"/>
                  </a:lnTo>
                  <a:lnTo>
                    <a:pt x="6840" y="968"/>
                  </a:lnTo>
                  <a:lnTo>
                    <a:pt x="6606" y="601"/>
                  </a:lnTo>
                  <a:lnTo>
                    <a:pt x="6439" y="468"/>
                  </a:lnTo>
                  <a:lnTo>
                    <a:pt x="6306" y="301"/>
                  </a:lnTo>
                  <a:lnTo>
                    <a:pt x="6139" y="201"/>
                  </a:lnTo>
                  <a:lnTo>
                    <a:pt x="5939" y="101"/>
                  </a:lnTo>
                  <a:lnTo>
                    <a:pt x="5739" y="34"/>
                  </a:lnTo>
                  <a:lnTo>
                    <a:pt x="5538" y="1"/>
                  </a:lnTo>
                  <a:lnTo>
                    <a:pt x="5305" y="34"/>
                  </a:lnTo>
                  <a:lnTo>
                    <a:pt x="5071" y="68"/>
                  </a:lnTo>
                  <a:lnTo>
                    <a:pt x="4871" y="134"/>
                  </a:lnTo>
                  <a:lnTo>
                    <a:pt x="4671" y="234"/>
                  </a:lnTo>
                  <a:lnTo>
                    <a:pt x="4471" y="368"/>
                  </a:lnTo>
                  <a:lnTo>
                    <a:pt x="4271" y="501"/>
                  </a:lnTo>
                  <a:lnTo>
                    <a:pt x="3937" y="802"/>
                  </a:lnTo>
                  <a:lnTo>
                    <a:pt x="3737" y="1035"/>
                  </a:lnTo>
                  <a:lnTo>
                    <a:pt x="3503" y="768"/>
                  </a:lnTo>
                  <a:lnTo>
                    <a:pt x="3270" y="501"/>
                  </a:lnTo>
                  <a:lnTo>
                    <a:pt x="2969" y="268"/>
                  </a:lnTo>
                  <a:lnTo>
                    <a:pt x="2669" y="101"/>
                  </a:lnTo>
                  <a:lnTo>
                    <a:pt x="2536" y="68"/>
                  </a:lnTo>
                  <a:lnTo>
                    <a:pt x="2369" y="34"/>
                  </a:lnTo>
                  <a:lnTo>
                    <a:pt x="22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00;p68">
              <a:extLst>
                <a:ext uri="{FF2B5EF4-FFF2-40B4-BE49-F238E27FC236}">
                  <a16:creationId xmlns:a16="http://schemas.microsoft.com/office/drawing/2014/main" id="{02C77ED7-BF67-3DAA-45FC-BB9E19B4060A}"/>
                </a:ext>
              </a:extLst>
            </p:cNvPr>
            <p:cNvSpPr/>
            <p:nvPr/>
          </p:nvSpPr>
          <p:spPr>
            <a:xfrm>
              <a:off x="1007125" y="2567650"/>
              <a:ext cx="261075" cy="44225"/>
            </a:xfrm>
            <a:custGeom>
              <a:avLst/>
              <a:gdLst/>
              <a:ahLst/>
              <a:cxnLst/>
              <a:rect l="l" t="t" r="r" b="b"/>
              <a:pathLst>
                <a:path w="10443" h="1769" extrusionOk="0">
                  <a:moveTo>
                    <a:pt x="5805" y="0"/>
                  </a:moveTo>
                  <a:lnTo>
                    <a:pt x="3070" y="67"/>
                  </a:lnTo>
                  <a:lnTo>
                    <a:pt x="301" y="234"/>
                  </a:lnTo>
                  <a:lnTo>
                    <a:pt x="200" y="267"/>
                  </a:lnTo>
                  <a:lnTo>
                    <a:pt x="134" y="334"/>
                  </a:lnTo>
                  <a:lnTo>
                    <a:pt x="100" y="400"/>
                  </a:lnTo>
                  <a:lnTo>
                    <a:pt x="67" y="500"/>
                  </a:lnTo>
                  <a:lnTo>
                    <a:pt x="67" y="534"/>
                  </a:lnTo>
                  <a:lnTo>
                    <a:pt x="0" y="701"/>
                  </a:lnTo>
                  <a:lnTo>
                    <a:pt x="0" y="867"/>
                  </a:lnTo>
                  <a:lnTo>
                    <a:pt x="34" y="1034"/>
                  </a:lnTo>
                  <a:lnTo>
                    <a:pt x="134" y="1201"/>
                  </a:lnTo>
                  <a:lnTo>
                    <a:pt x="200" y="1301"/>
                  </a:lnTo>
                  <a:lnTo>
                    <a:pt x="301" y="1368"/>
                  </a:lnTo>
                  <a:lnTo>
                    <a:pt x="501" y="1468"/>
                  </a:lnTo>
                  <a:lnTo>
                    <a:pt x="701" y="1501"/>
                  </a:lnTo>
                  <a:lnTo>
                    <a:pt x="934" y="1535"/>
                  </a:lnTo>
                  <a:lnTo>
                    <a:pt x="2102" y="1635"/>
                  </a:lnTo>
                  <a:lnTo>
                    <a:pt x="3303" y="1702"/>
                  </a:lnTo>
                  <a:lnTo>
                    <a:pt x="4504" y="1735"/>
                  </a:lnTo>
                  <a:lnTo>
                    <a:pt x="5705" y="1768"/>
                  </a:lnTo>
                  <a:lnTo>
                    <a:pt x="6906" y="1768"/>
                  </a:lnTo>
                  <a:lnTo>
                    <a:pt x="8107" y="1735"/>
                  </a:lnTo>
                  <a:lnTo>
                    <a:pt x="9175" y="1702"/>
                  </a:lnTo>
                  <a:lnTo>
                    <a:pt x="9442" y="1702"/>
                  </a:lnTo>
                  <a:lnTo>
                    <a:pt x="9675" y="1635"/>
                  </a:lnTo>
                  <a:lnTo>
                    <a:pt x="9909" y="1568"/>
                  </a:lnTo>
                  <a:lnTo>
                    <a:pt x="10142" y="1435"/>
                  </a:lnTo>
                  <a:lnTo>
                    <a:pt x="10276" y="1301"/>
                  </a:lnTo>
                  <a:lnTo>
                    <a:pt x="10376" y="1168"/>
                  </a:lnTo>
                  <a:lnTo>
                    <a:pt x="10443" y="1001"/>
                  </a:lnTo>
                  <a:lnTo>
                    <a:pt x="10443" y="834"/>
                  </a:lnTo>
                  <a:lnTo>
                    <a:pt x="10443" y="634"/>
                  </a:lnTo>
                  <a:lnTo>
                    <a:pt x="10376" y="500"/>
                  </a:lnTo>
                  <a:lnTo>
                    <a:pt x="10276" y="334"/>
                  </a:lnTo>
                  <a:lnTo>
                    <a:pt x="10109" y="200"/>
                  </a:lnTo>
                  <a:lnTo>
                    <a:pt x="9909" y="100"/>
                  </a:lnTo>
                  <a:lnTo>
                    <a:pt x="9675" y="33"/>
                  </a:lnTo>
                  <a:lnTo>
                    <a:pt x="94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01;p68">
              <a:extLst>
                <a:ext uri="{FF2B5EF4-FFF2-40B4-BE49-F238E27FC236}">
                  <a16:creationId xmlns:a16="http://schemas.microsoft.com/office/drawing/2014/main" id="{88C7CD84-AAE2-0DF8-1973-89F26CF6533C}"/>
                </a:ext>
              </a:extLst>
            </p:cNvPr>
            <p:cNvSpPr/>
            <p:nvPr/>
          </p:nvSpPr>
          <p:spPr>
            <a:xfrm>
              <a:off x="1003775" y="2591825"/>
              <a:ext cx="262750" cy="102625"/>
            </a:xfrm>
            <a:custGeom>
              <a:avLst/>
              <a:gdLst/>
              <a:ahLst/>
              <a:cxnLst/>
              <a:rect l="l" t="t" r="r" b="b"/>
              <a:pathLst>
                <a:path w="10510" h="4105" extrusionOk="0">
                  <a:moveTo>
                    <a:pt x="768" y="1"/>
                  </a:moveTo>
                  <a:lnTo>
                    <a:pt x="635" y="67"/>
                  </a:lnTo>
                  <a:lnTo>
                    <a:pt x="501" y="134"/>
                  </a:lnTo>
                  <a:lnTo>
                    <a:pt x="368" y="234"/>
                  </a:lnTo>
                  <a:lnTo>
                    <a:pt x="268" y="334"/>
                  </a:lnTo>
                  <a:lnTo>
                    <a:pt x="134" y="601"/>
                  </a:lnTo>
                  <a:lnTo>
                    <a:pt x="34" y="868"/>
                  </a:lnTo>
                  <a:lnTo>
                    <a:pt x="1" y="1135"/>
                  </a:lnTo>
                  <a:lnTo>
                    <a:pt x="34" y="1435"/>
                  </a:lnTo>
                  <a:lnTo>
                    <a:pt x="134" y="1735"/>
                  </a:lnTo>
                  <a:lnTo>
                    <a:pt x="301" y="1969"/>
                  </a:lnTo>
                  <a:lnTo>
                    <a:pt x="535" y="2236"/>
                  </a:lnTo>
                  <a:lnTo>
                    <a:pt x="801" y="2403"/>
                  </a:lnTo>
                  <a:lnTo>
                    <a:pt x="768" y="2469"/>
                  </a:lnTo>
                  <a:lnTo>
                    <a:pt x="701" y="2603"/>
                  </a:lnTo>
                  <a:lnTo>
                    <a:pt x="635" y="2703"/>
                  </a:lnTo>
                  <a:lnTo>
                    <a:pt x="635" y="2836"/>
                  </a:lnTo>
                  <a:lnTo>
                    <a:pt x="635" y="2936"/>
                  </a:lnTo>
                  <a:lnTo>
                    <a:pt x="668" y="3203"/>
                  </a:lnTo>
                  <a:lnTo>
                    <a:pt x="801" y="3404"/>
                  </a:lnTo>
                  <a:lnTo>
                    <a:pt x="902" y="3537"/>
                  </a:lnTo>
                  <a:lnTo>
                    <a:pt x="1035" y="3637"/>
                  </a:lnTo>
                  <a:lnTo>
                    <a:pt x="1302" y="3804"/>
                  </a:lnTo>
                  <a:lnTo>
                    <a:pt x="1602" y="3904"/>
                  </a:lnTo>
                  <a:lnTo>
                    <a:pt x="1902" y="3937"/>
                  </a:lnTo>
                  <a:lnTo>
                    <a:pt x="2703" y="4037"/>
                  </a:lnTo>
                  <a:lnTo>
                    <a:pt x="3470" y="4104"/>
                  </a:lnTo>
                  <a:lnTo>
                    <a:pt x="5072" y="4104"/>
                  </a:lnTo>
                  <a:lnTo>
                    <a:pt x="6707" y="4037"/>
                  </a:lnTo>
                  <a:lnTo>
                    <a:pt x="8341" y="3937"/>
                  </a:lnTo>
                  <a:lnTo>
                    <a:pt x="8975" y="3871"/>
                  </a:lnTo>
                  <a:lnTo>
                    <a:pt x="9276" y="3837"/>
                  </a:lnTo>
                  <a:lnTo>
                    <a:pt x="9609" y="3737"/>
                  </a:lnTo>
                  <a:lnTo>
                    <a:pt x="9843" y="3637"/>
                  </a:lnTo>
                  <a:lnTo>
                    <a:pt x="10043" y="3437"/>
                  </a:lnTo>
                  <a:lnTo>
                    <a:pt x="10110" y="3337"/>
                  </a:lnTo>
                  <a:lnTo>
                    <a:pt x="10143" y="3237"/>
                  </a:lnTo>
                  <a:lnTo>
                    <a:pt x="10176" y="3103"/>
                  </a:lnTo>
                  <a:lnTo>
                    <a:pt x="10176" y="2936"/>
                  </a:lnTo>
                  <a:lnTo>
                    <a:pt x="10176" y="2803"/>
                  </a:lnTo>
                  <a:lnTo>
                    <a:pt x="10143" y="2703"/>
                  </a:lnTo>
                  <a:lnTo>
                    <a:pt x="10076" y="2569"/>
                  </a:lnTo>
                  <a:lnTo>
                    <a:pt x="10010" y="2469"/>
                  </a:lnTo>
                  <a:lnTo>
                    <a:pt x="10076" y="2436"/>
                  </a:lnTo>
                  <a:lnTo>
                    <a:pt x="10210" y="2303"/>
                  </a:lnTo>
                  <a:lnTo>
                    <a:pt x="10343" y="2136"/>
                  </a:lnTo>
                  <a:lnTo>
                    <a:pt x="10410" y="1969"/>
                  </a:lnTo>
                  <a:lnTo>
                    <a:pt x="10477" y="1802"/>
                  </a:lnTo>
                  <a:lnTo>
                    <a:pt x="10510" y="1635"/>
                  </a:lnTo>
                  <a:lnTo>
                    <a:pt x="10510" y="1468"/>
                  </a:lnTo>
                  <a:lnTo>
                    <a:pt x="10510" y="1302"/>
                  </a:lnTo>
                  <a:lnTo>
                    <a:pt x="10477" y="1135"/>
                  </a:lnTo>
                  <a:lnTo>
                    <a:pt x="10343" y="801"/>
                  </a:lnTo>
                  <a:lnTo>
                    <a:pt x="10143" y="501"/>
                  </a:lnTo>
                  <a:lnTo>
                    <a:pt x="9876" y="234"/>
                  </a:lnTo>
                  <a:lnTo>
                    <a:pt x="9709" y="134"/>
                  </a:lnTo>
                  <a:lnTo>
                    <a:pt x="9542" y="34"/>
                  </a:lnTo>
                  <a:lnTo>
                    <a:pt x="9442" y="1"/>
                  </a:lnTo>
                  <a:lnTo>
                    <a:pt x="9376" y="34"/>
                  </a:lnTo>
                  <a:lnTo>
                    <a:pt x="9276" y="67"/>
                  </a:lnTo>
                  <a:lnTo>
                    <a:pt x="9242" y="134"/>
                  </a:lnTo>
                  <a:lnTo>
                    <a:pt x="9209" y="234"/>
                  </a:lnTo>
                  <a:lnTo>
                    <a:pt x="9209" y="301"/>
                  </a:lnTo>
                  <a:lnTo>
                    <a:pt x="9242" y="401"/>
                  </a:lnTo>
                  <a:lnTo>
                    <a:pt x="9309" y="434"/>
                  </a:lnTo>
                  <a:lnTo>
                    <a:pt x="9476" y="534"/>
                  </a:lnTo>
                  <a:lnTo>
                    <a:pt x="9609" y="634"/>
                  </a:lnTo>
                  <a:lnTo>
                    <a:pt x="9743" y="768"/>
                  </a:lnTo>
                  <a:lnTo>
                    <a:pt x="9876" y="901"/>
                  </a:lnTo>
                  <a:lnTo>
                    <a:pt x="9943" y="1035"/>
                  </a:lnTo>
                  <a:lnTo>
                    <a:pt x="10010" y="1202"/>
                  </a:lnTo>
                  <a:lnTo>
                    <a:pt x="10043" y="1368"/>
                  </a:lnTo>
                  <a:lnTo>
                    <a:pt x="10043" y="1569"/>
                  </a:lnTo>
                  <a:lnTo>
                    <a:pt x="9976" y="1769"/>
                  </a:lnTo>
                  <a:lnTo>
                    <a:pt x="9876" y="1936"/>
                  </a:lnTo>
                  <a:lnTo>
                    <a:pt x="9776" y="2036"/>
                  </a:lnTo>
                  <a:lnTo>
                    <a:pt x="9609" y="2136"/>
                  </a:lnTo>
                  <a:lnTo>
                    <a:pt x="9442" y="2202"/>
                  </a:lnTo>
                  <a:lnTo>
                    <a:pt x="9276" y="2236"/>
                  </a:lnTo>
                  <a:lnTo>
                    <a:pt x="8909" y="2269"/>
                  </a:lnTo>
                  <a:lnTo>
                    <a:pt x="7107" y="2303"/>
                  </a:lnTo>
                  <a:lnTo>
                    <a:pt x="2303" y="2303"/>
                  </a:lnTo>
                  <a:lnTo>
                    <a:pt x="1869" y="2269"/>
                  </a:lnTo>
                  <a:lnTo>
                    <a:pt x="1502" y="2202"/>
                  </a:lnTo>
                  <a:lnTo>
                    <a:pt x="1168" y="2069"/>
                  </a:lnTo>
                  <a:lnTo>
                    <a:pt x="1002" y="1969"/>
                  </a:lnTo>
                  <a:lnTo>
                    <a:pt x="868" y="1869"/>
                  </a:lnTo>
                  <a:lnTo>
                    <a:pt x="735" y="1735"/>
                  </a:lnTo>
                  <a:lnTo>
                    <a:pt x="601" y="1569"/>
                  </a:lnTo>
                  <a:lnTo>
                    <a:pt x="535" y="1435"/>
                  </a:lnTo>
                  <a:lnTo>
                    <a:pt x="501" y="1268"/>
                  </a:lnTo>
                  <a:lnTo>
                    <a:pt x="501" y="1102"/>
                  </a:lnTo>
                  <a:lnTo>
                    <a:pt x="501" y="935"/>
                  </a:lnTo>
                  <a:lnTo>
                    <a:pt x="568" y="801"/>
                  </a:lnTo>
                  <a:lnTo>
                    <a:pt x="635" y="668"/>
                  </a:lnTo>
                  <a:lnTo>
                    <a:pt x="735" y="534"/>
                  </a:lnTo>
                  <a:lnTo>
                    <a:pt x="902" y="468"/>
                  </a:lnTo>
                  <a:lnTo>
                    <a:pt x="1002" y="401"/>
                  </a:lnTo>
                  <a:lnTo>
                    <a:pt x="1035" y="334"/>
                  </a:lnTo>
                  <a:lnTo>
                    <a:pt x="1068" y="234"/>
                  </a:lnTo>
                  <a:lnTo>
                    <a:pt x="1068" y="167"/>
                  </a:lnTo>
                  <a:lnTo>
                    <a:pt x="1035" y="67"/>
                  </a:lnTo>
                  <a:lnTo>
                    <a:pt x="968" y="34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02;p68">
              <a:extLst>
                <a:ext uri="{FF2B5EF4-FFF2-40B4-BE49-F238E27FC236}">
                  <a16:creationId xmlns:a16="http://schemas.microsoft.com/office/drawing/2014/main" id="{C7F218EC-455C-C54A-9922-4F5FE4CC05B5}"/>
                </a:ext>
              </a:extLst>
            </p:cNvPr>
            <p:cNvSpPr/>
            <p:nvPr/>
          </p:nvSpPr>
          <p:spPr>
            <a:xfrm>
              <a:off x="1071350" y="2667725"/>
              <a:ext cx="141800" cy="70925"/>
            </a:xfrm>
            <a:custGeom>
              <a:avLst/>
              <a:gdLst/>
              <a:ahLst/>
              <a:cxnLst/>
              <a:rect l="l" t="t" r="r" b="b"/>
              <a:pathLst>
                <a:path w="5672" h="2837" extrusionOk="0">
                  <a:moveTo>
                    <a:pt x="5372" y="1"/>
                  </a:moveTo>
                  <a:lnTo>
                    <a:pt x="5305" y="34"/>
                  </a:lnTo>
                  <a:lnTo>
                    <a:pt x="5238" y="67"/>
                  </a:lnTo>
                  <a:lnTo>
                    <a:pt x="5171" y="134"/>
                  </a:lnTo>
                  <a:lnTo>
                    <a:pt x="5171" y="234"/>
                  </a:lnTo>
                  <a:lnTo>
                    <a:pt x="5171" y="468"/>
                  </a:lnTo>
                  <a:lnTo>
                    <a:pt x="5138" y="668"/>
                  </a:lnTo>
                  <a:lnTo>
                    <a:pt x="5105" y="868"/>
                  </a:lnTo>
                  <a:lnTo>
                    <a:pt x="5038" y="1068"/>
                  </a:lnTo>
                  <a:lnTo>
                    <a:pt x="4904" y="1235"/>
                  </a:lnTo>
                  <a:lnTo>
                    <a:pt x="4804" y="1402"/>
                  </a:lnTo>
                  <a:lnTo>
                    <a:pt x="4638" y="1569"/>
                  </a:lnTo>
                  <a:lnTo>
                    <a:pt x="4471" y="1735"/>
                  </a:lnTo>
                  <a:lnTo>
                    <a:pt x="4137" y="1969"/>
                  </a:lnTo>
                  <a:lnTo>
                    <a:pt x="3737" y="2169"/>
                  </a:lnTo>
                  <a:lnTo>
                    <a:pt x="3336" y="2303"/>
                  </a:lnTo>
                  <a:lnTo>
                    <a:pt x="2936" y="2369"/>
                  </a:lnTo>
                  <a:lnTo>
                    <a:pt x="2502" y="2336"/>
                  </a:lnTo>
                  <a:lnTo>
                    <a:pt x="2135" y="2269"/>
                  </a:lnTo>
                  <a:lnTo>
                    <a:pt x="1768" y="2102"/>
                  </a:lnTo>
                  <a:lnTo>
                    <a:pt x="1401" y="1902"/>
                  </a:lnTo>
                  <a:lnTo>
                    <a:pt x="1101" y="1635"/>
                  </a:lnTo>
                  <a:lnTo>
                    <a:pt x="834" y="1335"/>
                  </a:lnTo>
                  <a:lnTo>
                    <a:pt x="634" y="1001"/>
                  </a:lnTo>
                  <a:lnTo>
                    <a:pt x="467" y="601"/>
                  </a:lnTo>
                  <a:lnTo>
                    <a:pt x="434" y="534"/>
                  </a:lnTo>
                  <a:lnTo>
                    <a:pt x="334" y="468"/>
                  </a:lnTo>
                  <a:lnTo>
                    <a:pt x="267" y="434"/>
                  </a:lnTo>
                  <a:lnTo>
                    <a:pt x="167" y="468"/>
                  </a:lnTo>
                  <a:lnTo>
                    <a:pt x="100" y="501"/>
                  </a:lnTo>
                  <a:lnTo>
                    <a:pt x="34" y="568"/>
                  </a:lnTo>
                  <a:lnTo>
                    <a:pt x="0" y="634"/>
                  </a:lnTo>
                  <a:lnTo>
                    <a:pt x="0" y="735"/>
                  </a:lnTo>
                  <a:lnTo>
                    <a:pt x="100" y="968"/>
                  </a:lnTo>
                  <a:lnTo>
                    <a:pt x="200" y="1202"/>
                  </a:lnTo>
                  <a:lnTo>
                    <a:pt x="467" y="1602"/>
                  </a:lnTo>
                  <a:lnTo>
                    <a:pt x="767" y="1969"/>
                  </a:lnTo>
                  <a:lnTo>
                    <a:pt x="1168" y="2303"/>
                  </a:lnTo>
                  <a:lnTo>
                    <a:pt x="1568" y="2536"/>
                  </a:lnTo>
                  <a:lnTo>
                    <a:pt x="1802" y="2636"/>
                  </a:lnTo>
                  <a:lnTo>
                    <a:pt x="2035" y="2736"/>
                  </a:lnTo>
                  <a:lnTo>
                    <a:pt x="2269" y="2770"/>
                  </a:lnTo>
                  <a:lnTo>
                    <a:pt x="2502" y="2836"/>
                  </a:lnTo>
                  <a:lnTo>
                    <a:pt x="3003" y="2836"/>
                  </a:lnTo>
                  <a:lnTo>
                    <a:pt x="3236" y="2803"/>
                  </a:lnTo>
                  <a:lnTo>
                    <a:pt x="3470" y="2770"/>
                  </a:lnTo>
                  <a:lnTo>
                    <a:pt x="3970" y="2603"/>
                  </a:lnTo>
                  <a:lnTo>
                    <a:pt x="4204" y="2469"/>
                  </a:lnTo>
                  <a:lnTo>
                    <a:pt x="4437" y="2336"/>
                  </a:lnTo>
                  <a:lnTo>
                    <a:pt x="4638" y="2202"/>
                  </a:lnTo>
                  <a:lnTo>
                    <a:pt x="4871" y="2036"/>
                  </a:lnTo>
                  <a:lnTo>
                    <a:pt x="5038" y="1869"/>
                  </a:lnTo>
                  <a:lnTo>
                    <a:pt x="5205" y="1669"/>
                  </a:lnTo>
                  <a:lnTo>
                    <a:pt x="5372" y="1468"/>
                  </a:lnTo>
                  <a:lnTo>
                    <a:pt x="5472" y="1235"/>
                  </a:lnTo>
                  <a:lnTo>
                    <a:pt x="5572" y="1001"/>
                  </a:lnTo>
                  <a:lnTo>
                    <a:pt x="5638" y="768"/>
                  </a:lnTo>
                  <a:lnTo>
                    <a:pt x="5672" y="501"/>
                  </a:lnTo>
                  <a:lnTo>
                    <a:pt x="5638" y="234"/>
                  </a:lnTo>
                  <a:lnTo>
                    <a:pt x="5605" y="134"/>
                  </a:lnTo>
                  <a:lnTo>
                    <a:pt x="5572" y="67"/>
                  </a:lnTo>
                  <a:lnTo>
                    <a:pt x="5472" y="34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703;p68">
              <a:extLst>
                <a:ext uri="{FF2B5EF4-FFF2-40B4-BE49-F238E27FC236}">
                  <a16:creationId xmlns:a16="http://schemas.microsoft.com/office/drawing/2014/main" id="{68326C49-DA4F-4093-0C79-0BCB617EB718}"/>
                </a:ext>
              </a:extLst>
            </p:cNvPr>
            <p:cNvSpPr/>
            <p:nvPr/>
          </p:nvSpPr>
          <p:spPr>
            <a:xfrm>
              <a:off x="914550" y="2108900"/>
              <a:ext cx="56725" cy="25050"/>
            </a:xfrm>
            <a:custGeom>
              <a:avLst/>
              <a:gdLst/>
              <a:ahLst/>
              <a:cxnLst/>
              <a:rect l="l" t="t" r="r" b="b"/>
              <a:pathLst>
                <a:path w="2269" h="1002" extrusionOk="0">
                  <a:moveTo>
                    <a:pt x="200" y="1"/>
                  </a:moveTo>
                  <a:lnTo>
                    <a:pt x="100" y="34"/>
                  </a:lnTo>
                  <a:lnTo>
                    <a:pt x="33" y="67"/>
                  </a:lnTo>
                  <a:lnTo>
                    <a:pt x="0" y="167"/>
                  </a:lnTo>
                  <a:lnTo>
                    <a:pt x="0" y="268"/>
                  </a:lnTo>
                  <a:lnTo>
                    <a:pt x="0" y="334"/>
                  </a:lnTo>
                  <a:lnTo>
                    <a:pt x="67" y="434"/>
                  </a:lnTo>
                  <a:lnTo>
                    <a:pt x="167" y="468"/>
                  </a:lnTo>
                  <a:lnTo>
                    <a:pt x="601" y="534"/>
                  </a:lnTo>
                  <a:lnTo>
                    <a:pt x="1034" y="668"/>
                  </a:lnTo>
                  <a:lnTo>
                    <a:pt x="1468" y="801"/>
                  </a:lnTo>
                  <a:lnTo>
                    <a:pt x="1902" y="968"/>
                  </a:lnTo>
                  <a:lnTo>
                    <a:pt x="2002" y="1002"/>
                  </a:lnTo>
                  <a:lnTo>
                    <a:pt x="2068" y="1002"/>
                  </a:lnTo>
                  <a:lnTo>
                    <a:pt x="2169" y="968"/>
                  </a:lnTo>
                  <a:lnTo>
                    <a:pt x="2235" y="901"/>
                  </a:lnTo>
                  <a:lnTo>
                    <a:pt x="2269" y="801"/>
                  </a:lnTo>
                  <a:lnTo>
                    <a:pt x="2235" y="701"/>
                  </a:lnTo>
                  <a:lnTo>
                    <a:pt x="2202" y="635"/>
                  </a:lnTo>
                  <a:lnTo>
                    <a:pt x="2135" y="568"/>
                  </a:lnTo>
                  <a:lnTo>
                    <a:pt x="1701" y="368"/>
                  </a:lnTo>
                  <a:lnTo>
                    <a:pt x="1234" y="201"/>
                  </a:lnTo>
                  <a:lnTo>
                    <a:pt x="767" y="1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04;p68">
              <a:extLst>
                <a:ext uri="{FF2B5EF4-FFF2-40B4-BE49-F238E27FC236}">
                  <a16:creationId xmlns:a16="http://schemas.microsoft.com/office/drawing/2014/main" id="{2E027E6F-CD52-D12B-BB48-18E43C6F0827}"/>
                </a:ext>
              </a:extLst>
            </p:cNvPr>
            <p:cNvSpPr/>
            <p:nvPr/>
          </p:nvSpPr>
          <p:spPr>
            <a:xfrm>
              <a:off x="985425" y="2043850"/>
              <a:ext cx="32550" cy="41725"/>
            </a:xfrm>
            <a:custGeom>
              <a:avLst/>
              <a:gdLst/>
              <a:ahLst/>
              <a:cxnLst/>
              <a:rect l="l" t="t" r="r" b="b"/>
              <a:pathLst>
                <a:path w="1302" h="1669" extrusionOk="0">
                  <a:moveTo>
                    <a:pt x="201" y="0"/>
                  </a:moveTo>
                  <a:lnTo>
                    <a:pt x="134" y="34"/>
                  </a:lnTo>
                  <a:lnTo>
                    <a:pt x="68" y="100"/>
                  </a:lnTo>
                  <a:lnTo>
                    <a:pt x="1" y="167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835" y="1535"/>
                  </a:lnTo>
                  <a:lnTo>
                    <a:pt x="902" y="1602"/>
                  </a:lnTo>
                  <a:lnTo>
                    <a:pt x="1002" y="1669"/>
                  </a:lnTo>
                  <a:lnTo>
                    <a:pt x="1102" y="1669"/>
                  </a:lnTo>
                  <a:lnTo>
                    <a:pt x="1169" y="1635"/>
                  </a:lnTo>
                  <a:lnTo>
                    <a:pt x="1235" y="1568"/>
                  </a:lnTo>
                  <a:lnTo>
                    <a:pt x="1302" y="1468"/>
                  </a:lnTo>
                  <a:lnTo>
                    <a:pt x="1302" y="1402"/>
                  </a:lnTo>
                  <a:lnTo>
                    <a:pt x="1269" y="1302"/>
                  </a:lnTo>
                  <a:lnTo>
                    <a:pt x="468" y="134"/>
                  </a:lnTo>
                  <a:lnTo>
                    <a:pt x="401" y="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05;p68">
              <a:extLst>
                <a:ext uri="{FF2B5EF4-FFF2-40B4-BE49-F238E27FC236}">
                  <a16:creationId xmlns:a16="http://schemas.microsoft.com/office/drawing/2014/main" id="{030C4A2F-D386-AB94-E0C3-D52635067BAD}"/>
                </a:ext>
              </a:extLst>
            </p:cNvPr>
            <p:cNvSpPr/>
            <p:nvPr/>
          </p:nvSpPr>
          <p:spPr>
            <a:xfrm>
              <a:off x="1074675" y="2018825"/>
              <a:ext cx="16700" cy="50900"/>
            </a:xfrm>
            <a:custGeom>
              <a:avLst/>
              <a:gdLst/>
              <a:ahLst/>
              <a:cxnLst/>
              <a:rect l="l" t="t" r="r" b="b"/>
              <a:pathLst>
                <a:path w="668" h="2036" extrusionOk="0">
                  <a:moveTo>
                    <a:pt x="167" y="1"/>
                  </a:moveTo>
                  <a:lnTo>
                    <a:pt x="67" y="67"/>
                  </a:lnTo>
                  <a:lnTo>
                    <a:pt x="34" y="134"/>
                  </a:lnTo>
                  <a:lnTo>
                    <a:pt x="1" y="201"/>
                  </a:lnTo>
                  <a:lnTo>
                    <a:pt x="1" y="301"/>
                  </a:lnTo>
                  <a:lnTo>
                    <a:pt x="67" y="668"/>
                  </a:lnTo>
                  <a:lnTo>
                    <a:pt x="134" y="1035"/>
                  </a:lnTo>
                  <a:lnTo>
                    <a:pt x="167" y="1435"/>
                  </a:lnTo>
                  <a:lnTo>
                    <a:pt x="167" y="1802"/>
                  </a:lnTo>
                  <a:lnTo>
                    <a:pt x="201" y="1902"/>
                  </a:lnTo>
                  <a:lnTo>
                    <a:pt x="234" y="1969"/>
                  </a:lnTo>
                  <a:lnTo>
                    <a:pt x="334" y="2036"/>
                  </a:lnTo>
                  <a:lnTo>
                    <a:pt x="501" y="2036"/>
                  </a:lnTo>
                  <a:lnTo>
                    <a:pt x="568" y="1969"/>
                  </a:lnTo>
                  <a:lnTo>
                    <a:pt x="634" y="1902"/>
                  </a:lnTo>
                  <a:lnTo>
                    <a:pt x="668" y="1802"/>
                  </a:lnTo>
                  <a:lnTo>
                    <a:pt x="634" y="1402"/>
                  </a:lnTo>
                  <a:lnTo>
                    <a:pt x="601" y="1001"/>
                  </a:lnTo>
                  <a:lnTo>
                    <a:pt x="568" y="568"/>
                  </a:lnTo>
                  <a:lnTo>
                    <a:pt x="468" y="167"/>
                  </a:lnTo>
                  <a:lnTo>
                    <a:pt x="401" y="101"/>
                  </a:lnTo>
                  <a:lnTo>
                    <a:pt x="334" y="34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06;p68">
              <a:extLst>
                <a:ext uri="{FF2B5EF4-FFF2-40B4-BE49-F238E27FC236}">
                  <a16:creationId xmlns:a16="http://schemas.microsoft.com/office/drawing/2014/main" id="{AB463376-9FEE-EC67-F994-C9E62F1A170D}"/>
                </a:ext>
              </a:extLst>
            </p:cNvPr>
            <p:cNvSpPr/>
            <p:nvPr/>
          </p:nvSpPr>
          <p:spPr>
            <a:xfrm>
              <a:off x="1162250" y="2020500"/>
              <a:ext cx="22550" cy="61750"/>
            </a:xfrm>
            <a:custGeom>
              <a:avLst/>
              <a:gdLst/>
              <a:ahLst/>
              <a:cxnLst/>
              <a:rect l="l" t="t" r="r" b="b"/>
              <a:pathLst>
                <a:path w="902" h="2470" extrusionOk="0">
                  <a:moveTo>
                    <a:pt x="668" y="0"/>
                  </a:moveTo>
                  <a:lnTo>
                    <a:pt x="568" y="34"/>
                  </a:lnTo>
                  <a:lnTo>
                    <a:pt x="501" y="67"/>
                  </a:lnTo>
                  <a:lnTo>
                    <a:pt x="434" y="134"/>
                  </a:lnTo>
                  <a:lnTo>
                    <a:pt x="434" y="234"/>
                  </a:lnTo>
                  <a:lnTo>
                    <a:pt x="368" y="734"/>
                  </a:lnTo>
                  <a:lnTo>
                    <a:pt x="301" y="1235"/>
                  </a:lnTo>
                  <a:lnTo>
                    <a:pt x="167" y="1702"/>
                  </a:lnTo>
                  <a:lnTo>
                    <a:pt x="34" y="2169"/>
                  </a:lnTo>
                  <a:lnTo>
                    <a:pt x="1" y="2269"/>
                  </a:lnTo>
                  <a:lnTo>
                    <a:pt x="34" y="2336"/>
                  </a:lnTo>
                  <a:lnTo>
                    <a:pt x="101" y="2402"/>
                  </a:lnTo>
                  <a:lnTo>
                    <a:pt x="201" y="2469"/>
                  </a:lnTo>
                  <a:lnTo>
                    <a:pt x="301" y="2469"/>
                  </a:lnTo>
                  <a:lnTo>
                    <a:pt x="368" y="2436"/>
                  </a:lnTo>
                  <a:lnTo>
                    <a:pt x="434" y="2369"/>
                  </a:lnTo>
                  <a:lnTo>
                    <a:pt x="501" y="2302"/>
                  </a:lnTo>
                  <a:lnTo>
                    <a:pt x="635" y="1802"/>
                  </a:lnTo>
                  <a:lnTo>
                    <a:pt x="768" y="1268"/>
                  </a:lnTo>
                  <a:lnTo>
                    <a:pt x="868" y="768"/>
                  </a:lnTo>
                  <a:lnTo>
                    <a:pt x="901" y="234"/>
                  </a:lnTo>
                  <a:lnTo>
                    <a:pt x="868" y="134"/>
                  </a:lnTo>
                  <a:lnTo>
                    <a:pt x="835" y="67"/>
                  </a:lnTo>
                  <a:lnTo>
                    <a:pt x="735" y="3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07;p68">
              <a:extLst>
                <a:ext uri="{FF2B5EF4-FFF2-40B4-BE49-F238E27FC236}">
                  <a16:creationId xmlns:a16="http://schemas.microsoft.com/office/drawing/2014/main" id="{631B3EBF-922C-04DF-CF0C-68B471C67F8A}"/>
                </a:ext>
              </a:extLst>
            </p:cNvPr>
            <p:cNvSpPr/>
            <p:nvPr/>
          </p:nvSpPr>
          <p:spPr>
            <a:xfrm>
              <a:off x="1226475" y="2045525"/>
              <a:ext cx="35900" cy="49225"/>
            </a:xfrm>
            <a:custGeom>
              <a:avLst/>
              <a:gdLst/>
              <a:ahLst/>
              <a:cxnLst/>
              <a:rect l="l" t="t" r="r" b="b"/>
              <a:pathLst>
                <a:path w="1436" h="1969" extrusionOk="0">
                  <a:moveTo>
                    <a:pt x="1135" y="0"/>
                  </a:moveTo>
                  <a:lnTo>
                    <a:pt x="1035" y="33"/>
                  </a:lnTo>
                  <a:lnTo>
                    <a:pt x="968" y="100"/>
                  </a:lnTo>
                  <a:lnTo>
                    <a:pt x="34" y="1602"/>
                  </a:lnTo>
                  <a:lnTo>
                    <a:pt x="1" y="1702"/>
                  </a:lnTo>
                  <a:lnTo>
                    <a:pt x="34" y="1802"/>
                  </a:lnTo>
                  <a:lnTo>
                    <a:pt x="67" y="1868"/>
                  </a:lnTo>
                  <a:lnTo>
                    <a:pt x="134" y="1935"/>
                  </a:lnTo>
                  <a:lnTo>
                    <a:pt x="234" y="1969"/>
                  </a:lnTo>
                  <a:lnTo>
                    <a:pt x="301" y="1969"/>
                  </a:lnTo>
                  <a:lnTo>
                    <a:pt x="401" y="1935"/>
                  </a:lnTo>
                  <a:lnTo>
                    <a:pt x="468" y="1835"/>
                  </a:lnTo>
                  <a:lnTo>
                    <a:pt x="1402" y="367"/>
                  </a:lnTo>
                  <a:lnTo>
                    <a:pt x="1435" y="267"/>
                  </a:lnTo>
                  <a:lnTo>
                    <a:pt x="1402" y="167"/>
                  </a:lnTo>
                  <a:lnTo>
                    <a:pt x="1368" y="100"/>
                  </a:lnTo>
                  <a:lnTo>
                    <a:pt x="1302" y="33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08;p68">
              <a:extLst>
                <a:ext uri="{FF2B5EF4-FFF2-40B4-BE49-F238E27FC236}">
                  <a16:creationId xmlns:a16="http://schemas.microsoft.com/office/drawing/2014/main" id="{8BFC1FC7-186E-D79E-F102-0FF0C53CB244}"/>
                </a:ext>
              </a:extLst>
            </p:cNvPr>
            <p:cNvSpPr/>
            <p:nvPr/>
          </p:nvSpPr>
          <p:spPr>
            <a:xfrm>
              <a:off x="1270675" y="2095550"/>
              <a:ext cx="40075" cy="35075"/>
            </a:xfrm>
            <a:custGeom>
              <a:avLst/>
              <a:gdLst/>
              <a:ahLst/>
              <a:cxnLst/>
              <a:rect l="l" t="t" r="r" b="b"/>
              <a:pathLst>
                <a:path w="1603" h="1403" extrusionOk="0">
                  <a:moveTo>
                    <a:pt x="1269" y="1"/>
                  </a:moveTo>
                  <a:lnTo>
                    <a:pt x="1168" y="68"/>
                  </a:lnTo>
                  <a:lnTo>
                    <a:pt x="68" y="1002"/>
                  </a:lnTo>
                  <a:lnTo>
                    <a:pt x="1" y="1068"/>
                  </a:lnTo>
                  <a:lnTo>
                    <a:pt x="1" y="1169"/>
                  </a:lnTo>
                  <a:lnTo>
                    <a:pt x="1" y="1269"/>
                  </a:lnTo>
                  <a:lnTo>
                    <a:pt x="68" y="1335"/>
                  </a:lnTo>
                  <a:lnTo>
                    <a:pt x="134" y="1369"/>
                  </a:lnTo>
                  <a:lnTo>
                    <a:pt x="234" y="1402"/>
                  </a:lnTo>
                  <a:lnTo>
                    <a:pt x="301" y="1369"/>
                  </a:lnTo>
                  <a:lnTo>
                    <a:pt x="401" y="1335"/>
                  </a:lnTo>
                  <a:lnTo>
                    <a:pt x="1502" y="401"/>
                  </a:lnTo>
                  <a:lnTo>
                    <a:pt x="1569" y="334"/>
                  </a:lnTo>
                  <a:lnTo>
                    <a:pt x="1602" y="234"/>
                  </a:lnTo>
                  <a:lnTo>
                    <a:pt x="1569" y="134"/>
                  </a:lnTo>
                  <a:lnTo>
                    <a:pt x="1502" y="68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09;p68">
              <a:extLst>
                <a:ext uri="{FF2B5EF4-FFF2-40B4-BE49-F238E27FC236}">
                  <a16:creationId xmlns:a16="http://schemas.microsoft.com/office/drawing/2014/main" id="{5737EC0A-D508-E1E1-771D-13C0881625D7}"/>
                </a:ext>
              </a:extLst>
            </p:cNvPr>
            <p:cNvSpPr/>
            <p:nvPr/>
          </p:nvSpPr>
          <p:spPr>
            <a:xfrm>
              <a:off x="1299875" y="2126425"/>
              <a:ext cx="21700" cy="18375"/>
            </a:xfrm>
            <a:custGeom>
              <a:avLst/>
              <a:gdLst/>
              <a:ahLst/>
              <a:cxnLst/>
              <a:rect l="l" t="t" r="r" b="b"/>
              <a:pathLst>
                <a:path w="868" h="735" extrusionOk="0">
                  <a:moveTo>
                    <a:pt x="601" y="0"/>
                  </a:moveTo>
                  <a:lnTo>
                    <a:pt x="501" y="34"/>
                  </a:lnTo>
                  <a:lnTo>
                    <a:pt x="134" y="267"/>
                  </a:lnTo>
                  <a:lnTo>
                    <a:pt x="67" y="334"/>
                  </a:lnTo>
                  <a:lnTo>
                    <a:pt x="0" y="434"/>
                  </a:lnTo>
                  <a:lnTo>
                    <a:pt x="0" y="501"/>
                  </a:lnTo>
                  <a:lnTo>
                    <a:pt x="34" y="601"/>
                  </a:lnTo>
                  <a:lnTo>
                    <a:pt x="101" y="668"/>
                  </a:lnTo>
                  <a:lnTo>
                    <a:pt x="167" y="734"/>
                  </a:lnTo>
                  <a:lnTo>
                    <a:pt x="267" y="734"/>
                  </a:lnTo>
                  <a:lnTo>
                    <a:pt x="367" y="701"/>
                  </a:lnTo>
                  <a:lnTo>
                    <a:pt x="734" y="434"/>
                  </a:lnTo>
                  <a:lnTo>
                    <a:pt x="801" y="367"/>
                  </a:lnTo>
                  <a:lnTo>
                    <a:pt x="835" y="301"/>
                  </a:lnTo>
                  <a:lnTo>
                    <a:pt x="868" y="200"/>
                  </a:lnTo>
                  <a:lnTo>
                    <a:pt x="835" y="100"/>
                  </a:lnTo>
                  <a:lnTo>
                    <a:pt x="768" y="34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10;p68">
              <a:extLst>
                <a:ext uri="{FF2B5EF4-FFF2-40B4-BE49-F238E27FC236}">
                  <a16:creationId xmlns:a16="http://schemas.microsoft.com/office/drawing/2014/main" id="{9406B54E-18A3-ECD0-B175-ECD868B82BE9}"/>
                </a:ext>
              </a:extLst>
            </p:cNvPr>
            <p:cNvSpPr/>
            <p:nvPr/>
          </p:nvSpPr>
          <p:spPr>
            <a:xfrm>
              <a:off x="1295700" y="2199825"/>
              <a:ext cx="22550" cy="13350"/>
            </a:xfrm>
            <a:custGeom>
              <a:avLst/>
              <a:gdLst/>
              <a:ahLst/>
              <a:cxnLst/>
              <a:rect l="l" t="t" r="r" b="b"/>
              <a:pathLst>
                <a:path w="902" h="534" extrusionOk="0">
                  <a:moveTo>
                    <a:pt x="201" y="0"/>
                  </a:moveTo>
                  <a:lnTo>
                    <a:pt x="101" y="34"/>
                  </a:lnTo>
                  <a:lnTo>
                    <a:pt x="34" y="67"/>
                  </a:lnTo>
                  <a:lnTo>
                    <a:pt x="1" y="167"/>
                  </a:lnTo>
                  <a:lnTo>
                    <a:pt x="1" y="267"/>
                  </a:lnTo>
                  <a:lnTo>
                    <a:pt x="1" y="334"/>
                  </a:lnTo>
                  <a:lnTo>
                    <a:pt x="67" y="434"/>
                  </a:lnTo>
                  <a:lnTo>
                    <a:pt x="167" y="467"/>
                  </a:lnTo>
                  <a:lnTo>
                    <a:pt x="601" y="534"/>
                  </a:lnTo>
                  <a:lnTo>
                    <a:pt x="701" y="534"/>
                  </a:lnTo>
                  <a:lnTo>
                    <a:pt x="768" y="501"/>
                  </a:lnTo>
                  <a:lnTo>
                    <a:pt x="835" y="434"/>
                  </a:lnTo>
                  <a:lnTo>
                    <a:pt x="901" y="367"/>
                  </a:lnTo>
                  <a:lnTo>
                    <a:pt x="901" y="267"/>
                  </a:lnTo>
                  <a:lnTo>
                    <a:pt x="868" y="167"/>
                  </a:lnTo>
                  <a:lnTo>
                    <a:pt x="801" y="100"/>
                  </a:lnTo>
                  <a:lnTo>
                    <a:pt x="735" y="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1676;p68">
            <a:extLst>
              <a:ext uri="{FF2B5EF4-FFF2-40B4-BE49-F238E27FC236}">
                <a16:creationId xmlns:a16="http://schemas.microsoft.com/office/drawing/2014/main" id="{0601A3E7-0FF6-CCEF-5DF9-F7EBC726235A}"/>
              </a:ext>
            </a:extLst>
          </p:cNvPr>
          <p:cNvGrpSpPr/>
          <p:nvPr/>
        </p:nvGrpSpPr>
        <p:grpSpPr>
          <a:xfrm rot="515498">
            <a:off x="1104756" y="1554469"/>
            <a:ext cx="1309459" cy="2732463"/>
            <a:chOff x="294000" y="2956300"/>
            <a:chExt cx="485450" cy="1164375"/>
          </a:xfrm>
        </p:grpSpPr>
        <p:sp>
          <p:nvSpPr>
            <p:cNvPr id="62" name="Google Shape;1677;p68">
              <a:extLst>
                <a:ext uri="{FF2B5EF4-FFF2-40B4-BE49-F238E27FC236}">
                  <a16:creationId xmlns:a16="http://schemas.microsoft.com/office/drawing/2014/main" id="{F468D1DA-7FB2-5D80-9573-1A59DA3BA391}"/>
                </a:ext>
              </a:extLst>
            </p:cNvPr>
            <p:cNvSpPr/>
            <p:nvPr/>
          </p:nvSpPr>
          <p:spPr>
            <a:xfrm>
              <a:off x="354050" y="3063900"/>
              <a:ext cx="350325" cy="956700"/>
            </a:xfrm>
            <a:custGeom>
              <a:avLst/>
              <a:gdLst/>
              <a:ahLst/>
              <a:cxnLst/>
              <a:rect l="l" t="t" r="r" b="b"/>
              <a:pathLst>
                <a:path w="14013" h="38268" extrusionOk="0">
                  <a:moveTo>
                    <a:pt x="6973" y="1"/>
                  </a:moveTo>
                  <a:lnTo>
                    <a:pt x="6473" y="34"/>
                  </a:lnTo>
                  <a:lnTo>
                    <a:pt x="5972" y="134"/>
                  </a:lnTo>
                  <a:lnTo>
                    <a:pt x="5605" y="234"/>
                  </a:lnTo>
                  <a:lnTo>
                    <a:pt x="5238" y="368"/>
                  </a:lnTo>
                  <a:lnTo>
                    <a:pt x="4871" y="535"/>
                  </a:lnTo>
                  <a:lnTo>
                    <a:pt x="4538" y="735"/>
                  </a:lnTo>
                  <a:lnTo>
                    <a:pt x="4204" y="935"/>
                  </a:lnTo>
                  <a:lnTo>
                    <a:pt x="3870" y="1168"/>
                  </a:lnTo>
                  <a:lnTo>
                    <a:pt x="3237" y="1669"/>
                  </a:lnTo>
                  <a:lnTo>
                    <a:pt x="2703" y="2203"/>
                  </a:lnTo>
                  <a:lnTo>
                    <a:pt x="2202" y="2770"/>
                  </a:lnTo>
                  <a:lnTo>
                    <a:pt x="1735" y="3370"/>
                  </a:lnTo>
                  <a:lnTo>
                    <a:pt x="1302" y="4004"/>
                  </a:lnTo>
                  <a:lnTo>
                    <a:pt x="935" y="4705"/>
                  </a:lnTo>
                  <a:lnTo>
                    <a:pt x="634" y="5372"/>
                  </a:lnTo>
                  <a:lnTo>
                    <a:pt x="401" y="6106"/>
                  </a:lnTo>
                  <a:lnTo>
                    <a:pt x="201" y="6840"/>
                  </a:lnTo>
                  <a:lnTo>
                    <a:pt x="100" y="7441"/>
                  </a:lnTo>
                  <a:lnTo>
                    <a:pt x="34" y="8074"/>
                  </a:lnTo>
                  <a:lnTo>
                    <a:pt x="0" y="8675"/>
                  </a:lnTo>
                  <a:lnTo>
                    <a:pt x="0" y="9275"/>
                  </a:lnTo>
                  <a:lnTo>
                    <a:pt x="34" y="9909"/>
                  </a:lnTo>
                  <a:lnTo>
                    <a:pt x="67" y="10510"/>
                  </a:lnTo>
                  <a:lnTo>
                    <a:pt x="201" y="11744"/>
                  </a:lnTo>
                  <a:lnTo>
                    <a:pt x="434" y="13246"/>
                  </a:lnTo>
                  <a:lnTo>
                    <a:pt x="701" y="14747"/>
                  </a:lnTo>
                  <a:lnTo>
                    <a:pt x="1001" y="16248"/>
                  </a:lnTo>
                  <a:lnTo>
                    <a:pt x="1368" y="17716"/>
                  </a:lnTo>
                  <a:lnTo>
                    <a:pt x="1769" y="19184"/>
                  </a:lnTo>
                  <a:lnTo>
                    <a:pt x="2236" y="20652"/>
                  </a:lnTo>
                  <a:lnTo>
                    <a:pt x="2736" y="22087"/>
                  </a:lnTo>
                  <a:lnTo>
                    <a:pt x="3270" y="23521"/>
                  </a:lnTo>
                  <a:lnTo>
                    <a:pt x="3604" y="24322"/>
                  </a:lnTo>
                  <a:lnTo>
                    <a:pt x="3904" y="25156"/>
                  </a:lnTo>
                  <a:lnTo>
                    <a:pt x="4171" y="25990"/>
                  </a:lnTo>
                  <a:lnTo>
                    <a:pt x="4271" y="26390"/>
                  </a:lnTo>
                  <a:lnTo>
                    <a:pt x="4371" y="26824"/>
                  </a:lnTo>
                  <a:lnTo>
                    <a:pt x="4438" y="27558"/>
                  </a:lnTo>
                  <a:lnTo>
                    <a:pt x="4438" y="28292"/>
                  </a:lnTo>
                  <a:lnTo>
                    <a:pt x="4438" y="29026"/>
                  </a:lnTo>
                  <a:lnTo>
                    <a:pt x="4371" y="29760"/>
                  </a:lnTo>
                  <a:lnTo>
                    <a:pt x="3870" y="37700"/>
                  </a:lnTo>
                  <a:lnTo>
                    <a:pt x="7407" y="38268"/>
                  </a:lnTo>
                  <a:lnTo>
                    <a:pt x="7474" y="35832"/>
                  </a:lnTo>
                  <a:lnTo>
                    <a:pt x="7574" y="33363"/>
                  </a:lnTo>
                  <a:lnTo>
                    <a:pt x="7707" y="30894"/>
                  </a:lnTo>
                  <a:lnTo>
                    <a:pt x="7874" y="28459"/>
                  </a:lnTo>
                  <a:lnTo>
                    <a:pt x="7941" y="27725"/>
                  </a:lnTo>
                  <a:lnTo>
                    <a:pt x="8041" y="26958"/>
                  </a:lnTo>
                  <a:lnTo>
                    <a:pt x="8107" y="26591"/>
                  </a:lnTo>
                  <a:lnTo>
                    <a:pt x="8174" y="26257"/>
                  </a:lnTo>
                  <a:lnTo>
                    <a:pt x="8308" y="25890"/>
                  </a:lnTo>
                  <a:lnTo>
                    <a:pt x="8441" y="25556"/>
                  </a:lnTo>
                  <a:lnTo>
                    <a:pt x="8708" y="25023"/>
                  </a:lnTo>
                  <a:lnTo>
                    <a:pt x="9042" y="24556"/>
                  </a:lnTo>
                  <a:lnTo>
                    <a:pt x="9709" y="23588"/>
                  </a:lnTo>
                  <a:lnTo>
                    <a:pt x="10176" y="22954"/>
                  </a:lnTo>
                  <a:lnTo>
                    <a:pt x="10610" y="22254"/>
                  </a:lnTo>
                  <a:lnTo>
                    <a:pt x="11010" y="21553"/>
                  </a:lnTo>
                  <a:lnTo>
                    <a:pt x="11377" y="20852"/>
                  </a:lnTo>
                  <a:lnTo>
                    <a:pt x="11744" y="20118"/>
                  </a:lnTo>
                  <a:lnTo>
                    <a:pt x="12044" y="19384"/>
                  </a:lnTo>
                  <a:lnTo>
                    <a:pt x="12345" y="18617"/>
                  </a:lnTo>
                  <a:lnTo>
                    <a:pt x="12611" y="17850"/>
                  </a:lnTo>
                  <a:lnTo>
                    <a:pt x="12878" y="17082"/>
                  </a:lnTo>
                  <a:lnTo>
                    <a:pt x="13079" y="16315"/>
                  </a:lnTo>
                  <a:lnTo>
                    <a:pt x="13279" y="15514"/>
                  </a:lnTo>
                  <a:lnTo>
                    <a:pt x="13445" y="14714"/>
                  </a:lnTo>
                  <a:lnTo>
                    <a:pt x="13579" y="13913"/>
                  </a:lnTo>
                  <a:lnTo>
                    <a:pt x="13712" y="13112"/>
                  </a:lnTo>
                  <a:lnTo>
                    <a:pt x="13812" y="12311"/>
                  </a:lnTo>
                  <a:lnTo>
                    <a:pt x="13913" y="11511"/>
                  </a:lnTo>
                  <a:lnTo>
                    <a:pt x="13979" y="10477"/>
                  </a:lnTo>
                  <a:lnTo>
                    <a:pt x="14013" y="9442"/>
                  </a:lnTo>
                  <a:lnTo>
                    <a:pt x="13979" y="8441"/>
                  </a:lnTo>
                  <a:lnTo>
                    <a:pt x="13913" y="7407"/>
                  </a:lnTo>
                  <a:lnTo>
                    <a:pt x="13846" y="6907"/>
                  </a:lnTo>
                  <a:lnTo>
                    <a:pt x="13746" y="6406"/>
                  </a:lnTo>
                  <a:lnTo>
                    <a:pt x="13646" y="5906"/>
                  </a:lnTo>
                  <a:lnTo>
                    <a:pt x="13512" y="5439"/>
                  </a:lnTo>
                  <a:lnTo>
                    <a:pt x="13345" y="4938"/>
                  </a:lnTo>
                  <a:lnTo>
                    <a:pt x="13179" y="4471"/>
                  </a:lnTo>
                  <a:lnTo>
                    <a:pt x="12945" y="4004"/>
                  </a:lnTo>
                  <a:lnTo>
                    <a:pt x="12712" y="3571"/>
                  </a:lnTo>
                  <a:lnTo>
                    <a:pt x="12478" y="3137"/>
                  </a:lnTo>
                  <a:lnTo>
                    <a:pt x="12178" y="2703"/>
                  </a:lnTo>
                  <a:lnTo>
                    <a:pt x="11844" y="2303"/>
                  </a:lnTo>
                  <a:lnTo>
                    <a:pt x="11477" y="1936"/>
                  </a:lnTo>
                  <a:lnTo>
                    <a:pt x="11110" y="1569"/>
                  </a:lnTo>
                  <a:lnTo>
                    <a:pt x="10710" y="1268"/>
                  </a:lnTo>
                  <a:lnTo>
                    <a:pt x="10276" y="968"/>
                  </a:lnTo>
                  <a:lnTo>
                    <a:pt x="9842" y="701"/>
                  </a:lnTo>
                  <a:lnTo>
                    <a:pt x="9375" y="468"/>
                  </a:lnTo>
                  <a:lnTo>
                    <a:pt x="8908" y="301"/>
                  </a:lnTo>
                  <a:lnTo>
                    <a:pt x="8441" y="168"/>
                  </a:lnTo>
                  <a:lnTo>
                    <a:pt x="7941" y="34"/>
                  </a:lnTo>
                  <a:lnTo>
                    <a:pt x="74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678;p68">
              <a:extLst>
                <a:ext uri="{FF2B5EF4-FFF2-40B4-BE49-F238E27FC236}">
                  <a16:creationId xmlns:a16="http://schemas.microsoft.com/office/drawing/2014/main" id="{3D973FAF-8576-A0D3-40FA-B11462F7F895}"/>
                </a:ext>
              </a:extLst>
            </p:cNvPr>
            <p:cNvSpPr/>
            <p:nvPr/>
          </p:nvSpPr>
          <p:spPr>
            <a:xfrm>
              <a:off x="354050" y="3063900"/>
              <a:ext cx="350325" cy="956700"/>
            </a:xfrm>
            <a:custGeom>
              <a:avLst/>
              <a:gdLst/>
              <a:ahLst/>
              <a:cxnLst/>
              <a:rect l="l" t="t" r="r" b="b"/>
              <a:pathLst>
                <a:path w="14013" h="38268" fill="none" extrusionOk="0">
                  <a:moveTo>
                    <a:pt x="3870" y="37700"/>
                  </a:moveTo>
                  <a:lnTo>
                    <a:pt x="3870" y="37700"/>
                  </a:lnTo>
                  <a:lnTo>
                    <a:pt x="4371" y="29760"/>
                  </a:lnTo>
                  <a:lnTo>
                    <a:pt x="4371" y="29760"/>
                  </a:lnTo>
                  <a:lnTo>
                    <a:pt x="4438" y="29026"/>
                  </a:lnTo>
                  <a:lnTo>
                    <a:pt x="4438" y="28292"/>
                  </a:lnTo>
                  <a:lnTo>
                    <a:pt x="4438" y="27558"/>
                  </a:lnTo>
                  <a:lnTo>
                    <a:pt x="4371" y="26824"/>
                  </a:lnTo>
                  <a:lnTo>
                    <a:pt x="4371" y="26824"/>
                  </a:lnTo>
                  <a:lnTo>
                    <a:pt x="4271" y="26390"/>
                  </a:lnTo>
                  <a:lnTo>
                    <a:pt x="4171" y="25990"/>
                  </a:lnTo>
                  <a:lnTo>
                    <a:pt x="3904" y="25156"/>
                  </a:lnTo>
                  <a:lnTo>
                    <a:pt x="3604" y="24322"/>
                  </a:lnTo>
                  <a:lnTo>
                    <a:pt x="3270" y="23521"/>
                  </a:lnTo>
                  <a:lnTo>
                    <a:pt x="3270" y="23521"/>
                  </a:lnTo>
                  <a:lnTo>
                    <a:pt x="2736" y="22087"/>
                  </a:lnTo>
                  <a:lnTo>
                    <a:pt x="2236" y="20652"/>
                  </a:lnTo>
                  <a:lnTo>
                    <a:pt x="1769" y="19184"/>
                  </a:lnTo>
                  <a:lnTo>
                    <a:pt x="1368" y="17716"/>
                  </a:lnTo>
                  <a:lnTo>
                    <a:pt x="1001" y="16248"/>
                  </a:lnTo>
                  <a:lnTo>
                    <a:pt x="701" y="14747"/>
                  </a:lnTo>
                  <a:lnTo>
                    <a:pt x="434" y="13246"/>
                  </a:lnTo>
                  <a:lnTo>
                    <a:pt x="201" y="11744"/>
                  </a:lnTo>
                  <a:lnTo>
                    <a:pt x="201" y="11744"/>
                  </a:lnTo>
                  <a:lnTo>
                    <a:pt x="67" y="10510"/>
                  </a:lnTo>
                  <a:lnTo>
                    <a:pt x="34" y="9909"/>
                  </a:lnTo>
                  <a:lnTo>
                    <a:pt x="0" y="9275"/>
                  </a:lnTo>
                  <a:lnTo>
                    <a:pt x="0" y="8675"/>
                  </a:lnTo>
                  <a:lnTo>
                    <a:pt x="34" y="8074"/>
                  </a:lnTo>
                  <a:lnTo>
                    <a:pt x="100" y="7441"/>
                  </a:lnTo>
                  <a:lnTo>
                    <a:pt x="201" y="6840"/>
                  </a:lnTo>
                  <a:lnTo>
                    <a:pt x="201" y="6840"/>
                  </a:lnTo>
                  <a:lnTo>
                    <a:pt x="401" y="6106"/>
                  </a:lnTo>
                  <a:lnTo>
                    <a:pt x="634" y="5372"/>
                  </a:lnTo>
                  <a:lnTo>
                    <a:pt x="935" y="4705"/>
                  </a:lnTo>
                  <a:lnTo>
                    <a:pt x="1302" y="4004"/>
                  </a:lnTo>
                  <a:lnTo>
                    <a:pt x="1735" y="3370"/>
                  </a:lnTo>
                  <a:lnTo>
                    <a:pt x="2202" y="2770"/>
                  </a:lnTo>
                  <a:lnTo>
                    <a:pt x="2703" y="2203"/>
                  </a:lnTo>
                  <a:lnTo>
                    <a:pt x="3237" y="1669"/>
                  </a:lnTo>
                  <a:lnTo>
                    <a:pt x="3237" y="1669"/>
                  </a:lnTo>
                  <a:lnTo>
                    <a:pt x="3870" y="1168"/>
                  </a:lnTo>
                  <a:lnTo>
                    <a:pt x="4204" y="935"/>
                  </a:lnTo>
                  <a:lnTo>
                    <a:pt x="4538" y="735"/>
                  </a:lnTo>
                  <a:lnTo>
                    <a:pt x="4871" y="535"/>
                  </a:lnTo>
                  <a:lnTo>
                    <a:pt x="5238" y="368"/>
                  </a:lnTo>
                  <a:lnTo>
                    <a:pt x="5605" y="234"/>
                  </a:lnTo>
                  <a:lnTo>
                    <a:pt x="5972" y="134"/>
                  </a:lnTo>
                  <a:lnTo>
                    <a:pt x="5972" y="134"/>
                  </a:lnTo>
                  <a:lnTo>
                    <a:pt x="6473" y="34"/>
                  </a:lnTo>
                  <a:lnTo>
                    <a:pt x="6973" y="1"/>
                  </a:lnTo>
                  <a:lnTo>
                    <a:pt x="7474" y="1"/>
                  </a:lnTo>
                  <a:lnTo>
                    <a:pt x="7941" y="34"/>
                  </a:lnTo>
                  <a:lnTo>
                    <a:pt x="8441" y="168"/>
                  </a:lnTo>
                  <a:lnTo>
                    <a:pt x="8908" y="301"/>
                  </a:lnTo>
                  <a:lnTo>
                    <a:pt x="9375" y="468"/>
                  </a:lnTo>
                  <a:lnTo>
                    <a:pt x="9842" y="701"/>
                  </a:lnTo>
                  <a:lnTo>
                    <a:pt x="10276" y="968"/>
                  </a:lnTo>
                  <a:lnTo>
                    <a:pt x="10710" y="1268"/>
                  </a:lnTo>
                  <a:lnTo>
                    <a:pt x="11110" y="1569"/>
                  </a:lnTo>
                  <a:lnTo>
                    <a:pt x="11477" y="1936"/>
                  </a:lnTo>
                  <a:lnTo>
                    <a:pt x="11844" y="2303"/>
                  </a:lnTo>
                  <a:lnTo>
                    <a:pt x="12178" y="2703"/>
                  </a:lnTo>
                  <a:lnTo>
                    <a:pt x="12478" y="3137"/>
                  </a:lnTo>
                  <a:lnTo>
                    <a:pt x="12712" y="3571"/>
                  </a:lnTo>
                  <a:lnTo>
                    <a:pt x="12712" y="3571"/>
                  </a:lnTo>
                  <a:lnTo>
                    <a:pt x="12945" y="4004"/>
                  </a:lnTo>
                  <a:lnTo>
                    <a:pt x="13179" y="4471"/>
                  </a:lnTo>
                  <a:lnTo>
                    <a:pt x="13345" y="4938"/>
                  </a:lnTo>
                  <a:lnTo>
                    <a:pt x="13512" y="5439"/>
                  </a:lnTo>
                  <a:lnTo>
                    <a:pt x="13646" y="5906"/>
                  </a:lnTo>
                  <a:lnTo>
                    <a:pt x="13746" y="6406"/>
                  </a:lnTo>
                  <a:lnTo>
                    <a:pt x="13846" y="6907"/>
                  </a:lnTo>
                  <a:lnTo>
                    <a:pt x="13913" y="7407"/>
                  </a:lnTo>
                  <a:lnTo>
                    <a:pt x="13979" y="8441"/>
                  </a:lnTo>
                  <a:lnTo>
                    <a:pt x="14013" y="9442"/>
                  </a:lnTo>
                  <a:lnTo>
                    <a:pt x="13979" y="10477"/>
                  </a:lnTo>
                  <a:lnTo>
                    <a:pt x="13913" y="11511"/>
                  </a:lnTo>
                  <a:lnTo>
                    <a:pt x="13913" y="11511"/>
                  </a:lnTo>
                  <a:lnTo>
                    <a:pt x="13812" y="12311"/>
                  </a:lnTo>
                  <a:lnTo>
                    <a:pt x="13712" y="13112"/>
                  </a:lnTo>
                  <a:lnTo>
                    <a:pt x="13579" y="13913"/>
                  </a:lnTo>
                  <a:lnTo>
                    <a:pt x="13445" y="14714"/>
                  </a:lnTo>
                  <a:lnTo>
                    <a:pt x="13279" y="15514"/>
                  </a:lnTo>
                  <a:lnTo>
                    <a:pt x="13079" y="16315"/>
                  </a:lnTo>
                  <a:lnTo>
                    <a:pt x="12878" y="17082"/>
                  </a:lnTo>
                  <a:lnTo>
                    <a:pt x="12611" y="17850"/>
                  </a:lnTo>
                  <a:lnTo>
                    <a:pt x="12345" y="18617"/>
                  </a:lnTo>
                  <a:lnTo>
                    <a:pt x="12044" y="19384"/>
                  </a:lnTo>
                  <a:lnTo>
                    <a:pt x="11744" y="20118"/>
                  </a:lnTo>
                  <a:lnTo>
                    <a:pt x="11377" y="20852"/>
                  </a:lnTo>
                  <a:lnTo>
                    <a:pt x="11010" y="21553"/>
                  </a:lnTo>
                  <a:lnTo>
                    <a:pt x="10610" y="22254"/>
                  </a:lnTo>
                  <a:lnTo>
                    <a:pt x="10176" y="22954"/>
                  </a:lnTo>
                  <a:lnTo>
                    <a:pt x="9709" y="23588"/>
                  </a:lnTo>
                  <a:lnTo>
                    <a:pt x="9709" y="23588"/>
                  </a:lnTo>
                  <a:lnTo>
                    <a:pt x="9042" y="24556"/>
                  </a:lnTo>
                  <a:lnTo>
                    <a:pt x="8708" y="25023"/>
                  </a:lnTo>
                  <a:lnTo>
                    <a:pt x="8441" y="25556"/>
                  </a:lnTo>
                  <a:lnTo>
                    <a:pt x="8441" y="25556"/>
                  </a:lnTo>
                  <a:lnTo>
                    <a:pt x="8308" y="25890"/>
                  </a:lnTo>
                  <a:lnTo>
                    <a:pt x="8174" y="26257"/>
                  </a:lnTo>
                  <a:lnTo>
                    <a:pt x="8107" y="26591"/>
                  </a:lnTo>
                  <a:lnTo>
                    <a:pt x="8041" y="26958"/>
                  </a:lnTo>
                  <a:lnTo>
                    <a:pt x="7941" y="27725"/>
                  </a:lnTo>
                  <a:lnTo>
                    <a:pt x="7874" y="28459"/>
                  </a:lnTo>
                  <a:lnTo>
                    <a:pt x="7874" y="28459"/>
                  </a:lnTo>
                  <a:lnTo>
                    <a:pt x="7707" y="30894"/>
                  </a:lnTo>
                  <a:lnTo>
                    <a:pt x="7574" y="33363"/>
                  </a:lnTo>
                  <a:lnTo>
                    <a:pt x="7474" y="35832"/>
                  </a:lnTo>
                  <a:lnTo>
                    <a:pt x="7407" y="3826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679;p68">
              <a:extLst>
                <a:ext uri="{FF2B5EF4-FFF2-40B4-BE49-F238E27FC236}">
                  <a16:creationId xmlns:a16="http://schemas.microsoft.com/office/drawing/2014/main" id="{0D1293EF-D3EA-1BFD-5A9B-08A09F4B7B86}"/>
                </a:ext>
              </a:extLst>
            </p:cNvPr>
            <p:cNvSpPr/>
            <p:nvPr/>
          </p:nvSpPr>
          <p:spPr>
            <a:xfrm>
              <a:off x="294000" y="2956300"/>
              <a:ext cx="485450" cy="1065125"/>
            </a:xfrm>
            <a:custGeom>
              <a:avLst/>
              <a:gdLst/>
              <a:ahLst/>
              <a:cxnLst/>
              <a:rect l="l" t="t" r="r" b="b"/>
              <a:pathLst>
                <a:path w="19418" h="42605" extrusionOk="0">
                  <a:moveTo>
                    <a:pt x="8708" y="1"/>
                  </a:moveTo>
                  <a:lnTo>
                    <a:pt x="8174" y="68"/>
                  </a:lnTo>
                  <a:lnTo>
                    <a:pt x="7674" y="168"/>
                  </a:lnTo>
                  <a:lnTo>
                    <a:pt x="7140" y="335"/>
                  </a:lnTo>
                  <a:lnTo>
                    <a:pt x="6639" y="501"/>
                  </a:lnTo>
                  <a:lnTo>
                    <a:pt x="6172" y="702"/>
                  </a:lnTo>
                  <a:lnTo>
                    <a:pt x="5705" y="935"/>
                  </a:lnTo>
                  <a:lnTo>
                    <a:pt x="5238" y="1235"/>
                  </a:lnTo>
                  <a:lnTo>
                    <a:pt x="4771" y="1536"/>
                  </a:lnTo>
                  <a:lnTo>
                    <a:pt x="4337" y="1903"/>
                  </a:lnTo>
                  <a:lnTo>
                    <a:pt x="3904" y="2270"/>
                  </a:lnTo>
                  <a:lnTo>
                    <a:pt x="3503" y="2670"/>
                  </a:lnTo>
                  <a:lnTo>
                    <a:pt x="3136" y="3104"/>
                  </a:lnTo>
                  <a:lnTo>
                    <a:pt x="2769" y="3537"/>
                  </a:lnTo>
                  <a:lnTo>
                    <a:pt x="2436" y="4004"/>
                  </a:lnTo>
                  <a:lnTo>
                    <a:pt x="2135" y="4472"/>
                  </a:lnTo>
                  <a:lnTo>
                    <a:pt x="1869" y="4972"/>
                  </a:lnTo>
                  <a:lnTo>
                    <a:pt x="1602" y="5472"/>
                  </a:lnTo>
                  <a:lnTo>
                    <a:pt x="1368" y="6006"/>
                  </a:lnTo>
                  <a:lnTo>
                    <a:pt x="1135" y="6507"/>
                  </a:lnTo>
                  <a:lnTo>
                    <a:pt x="934" y="7040"/>
                  </a:lnTo>
                  <a:lnTo>
                    <a:pt x="768" y="7574"/>
                  </a:lnTo>
                  <a:lnTo>
                    <a:pt x="601" y="8141"/>
                  </a:lnTo>
                  <a:lnTo>
                    <a:pt x="467" y="8675"/>
                  </a:lnTo>
                  <a:lnTo>
                    <a:pt x="334" y="9309"/>
                  </a:lnTo>
                  <a:lnTo>
                    <a:pt x="234" y="9943"/>
                  </a:lnTo>
                  <a:lnTo>
                    <a:pt x="134" y="10544"/>
                  </a:lnTo>
                  <a:lnTo>
                    <a:pt x="67" y="11177"/>
                  </a:lnTo>
                  <a:lnTo>
                    <a:pt x="34" y="11811"/>
                  </a:lnTo>
                  <a:lnTo>
                    <a:pt x="0" y="12445"/>
                  </a:lnTo>
                  <a:lnTo>
                    <a:pt x="34" y="13713"/>
                  </a:lnTo>
                  <a:lnTo>
                    <a:pt x="100" y="14981"/>
                  </a:lnTo>
                  <a:lnTo>
                    <a:pt x="267" y="16248"/>
                  </a:lnTo>
                  <a:lnTo>
                    <a:pt x="467" y="17483"/>
                  </a:lnTo>
                  <a:lnTo>
                    <a:pt x="734" y="18751"/>
                  </a:lnTo>
                  <a:lnTo>
                    <a:pt x="1035" y="20052"/>
                  </a:lnTo>
                  <a:lnTo>
                    <a:pt x="1402" y="21386"/>
                  </a:lnTo>
                  <a:lnTo>
                    <a:pt x="1769" y="22687"/>
                  </a:lnTo>
                  <a:lnTo>
                    <a:pt x="2169" y="23989"/>
                  </a:lnTo>
                  <a:lnTo>
                    <a:pt x="2536" y="25190"/>
                  </a:lnTo>
                  <a:lnTo>
                    <a:pt x="2970" y="26357"/>
                  </a:lnTo>
                  <a:lnTo>
                    <a:pt x="3203" y="26924"/>
                  </a:lnTo>
                  <a:lnTo>
                    <a:pt x="3470" y="27492"/>
                  </a:lnTo>
                  <a:lnTo>
                    <a:pt x="3770" y="28025"/>
                  </a:lnTo>
                  <a:lnTo>
                    <a:pt x="4071" y="28559"/>
                  </a:lnTo>
                  <a:lnTo>
                    <a:pt x="4804" y="29627"/>
                  </a:lnTo>
                  <a:lnTo>
                    <a:pt x="5105" y="30194"/>
                  </a:lnTo>
                  <a:lnTo>
                    <a:pt x="5238" y="30461"/>
                  </a:lnTo>
                  <a:lnTo>
                    <a:pt x="5338" y="30795"/>
                  </a:lnTo>
                  <a:lnTo>
                    <a:pt x="5405" y="31095"/>
                  </a:lnTo>
                  <a:lnTo>
                    <a:pt x="5472" y="31428"/>
                  </a:lnTo>
                  <a:lnTo>
                    <a:pt x="5505" y="32096"/>
                  </a:lnTo>
                  <a:lnTo>
                    <a:pt x="5505" y="32763"/>
                  </a:lnTo>
                  <a:lnTo>
                    <a:pt x="5472" y="33430"/>
                  </a:lnTo>
                  <a:lnTo>
                    <a:pt x="5438" y="39135"/>
                  </a:lnTo>
                  <a:lnTo>
                    <a:pt x="5405" y="41904"/>
                  </a:lnTo>
                  <a:lnTo>
                    <a:pt x="5405" y="42004"/>
                  </a:lnTo>
                  <a:lnTo>
                    <a:pt x="5472" y="42071"/>
                  </a:lnTo>
                  <a:lnTo>
                    <a:pt x="5538" y="42104"/>
                  </a:lnTo>
                  <a:lnTo>
                    <a:pt x="5639" y="42138"/>
                  </a:lnTo>
                  <a:lnTo>
                    <a:pt x="5705" y="42104"/>
                  </a:lnTo>
                  <a:lnTo>
                    <a:pt x="5772" y="42071"/>
                  </a:lnTo>
                  <a:lnTo>
                    <a:pt x="5839" y="42004"/>
                  </a:lnTo>
                  <a:lnTo>
                    <a:pt x="5872" y="41904"/>
                  </a:lnTo>
                  <a:lnTo>
                    <a:pt x="5905" y="36299"/>
                  </a:lnTo>
                  <a:lnTo>
                    <a:pt x="5939" y="33530"/>
                  </a:lnTo>
                  <a:lnTo>
                    <a:pt x="5939" y="32229"/>
                  </a:lnTo>
                  <a:lnTo>
                    <a:pt x="5939" y="31595"/>
                  </a:lnTo>
                  <a:lnTo>
                    <a:pt x="5839" y="30961"/>
                  </a:lnTo>
                  <a:lnTo>
                    <a:pt x="5772" y="30661"/>
                  </a:lnTo>
                  <a:lnTo>
                    <a:pt x="5672" y="30394"/>
                  </a:lnTo>
                  <a:lnTo>
                    <a:pt x="5572" y="30127"/>
                  </a:lnTo>
                  <a:lnTo>
                    <a:pt x="5438" y="29860"/>
                  </a:lnTo>
                  <a:lnTo>
                    <a:pt x="5138" y="29327"/>
                  </a:lnTo>
                  <a:lnTo>
                    <a:pt x="4804" y="28826"/>
                  </a:lnTo>
                  <a:lnTo>
                    <a:pt x="4471" y="28326"/>
                  </a:lnTo>
                  <a:lnTo>
                    <a:pt x="4171" y="27792"/>
                  </a:lnTo>
                  <a:lnTo>
                    <a:pt x="3904" y="27258"/>
                  </a:lnTo>
                  <a:lnTo>
                    <a:pt x="3637" y="26724"/>
                  </a:lnTo>
                  <a:lnTo>
                    <a:pt x="3370" y="26124"/>
                  </a:lnTo>
                  <a:lnTo>
                    <a:pt x="3170" y="25523"/>
                  </a:lnTo>
                  <a:lnTo>
                    <a:pt x="2736" y="24322"/>
                  </a:lnTo>
                  <a:lnTo>
                    <a:pt x="2369" y="23121"/>
                  </a:lnTo>
                  <a:lnTo>
                    <a:pt x="2002" y="21920"/>
                  </a:lnTo>
                  <a:lnTo>
                    <a:pt x="1668" y="20652"/>
                  </a:lnTo>
                  <a:lnTo>
                    <a:pt x="1335" y="19385"/>
                  </a:lnTo>
                  <a:lnTo>
                    <a:pt x="1068" y="18117"/>
                  </a:lnTo>
                  <a:lnTo>
                    <a:pt x="801" y="16816"/>
                  </a:lnTo>
                  <a:lnTo>
                    <a:pt x="634" y="15548"/>
                  </a:lnTo>
                  <a:lnTo>
                    <a:pt x="501" y="14247"/>
                  </a:lnTo>
                  <a:lnTo>
                    <a:pt x="467" y="12946"/>
                  </a:lnTo>
                  <a:lnTo>
                    <a:pt x="467" y="12278"/>
                  </a:lnTo>
                  <a:lnTo>
                    <a:pt x="501" y="11611"/>
                  </a:lnTo>
                  <a:lnTo>
                    <a:pt x="601" y="10477"/>
                  </a:lnTo>
                  <a:lnTo>
                    <a:pt x="701" y="9876"/>
                  </a:lnTo>
                  <a:lnTo>
                    <a:pt x="801" y="9309"/>
                  </a:lnTo>
                  <a:lnTo>
                    <a:pt x="934" y="8742"/>
                  </a:lnTo>
                  <a:lnTo>
                    <a:pt x="1068" y="8175"/>
                  </a:lnTo>
                  <a:lnTo>
                    <a:pt x="1235" y="7608"/>
                  </a:lnTo>
                  <a:lnTo>
                    <a:pt x="1435" y="7040"/>
                  </a:lnTo>
                  <a:lnTo>
                    <a:pt x="1635" y="6507"/>
                  </a:lnTo>
                  <a:lnTo>
                    <a:pt x="1869" y="5973"/>
                  </a:lnTo>
                  <a:lnTo>
                    <a:pt x="2135" y="5439"/>
                  </a:lnTo>
                  <a:lnTo>
                    <a:pt x="2402" y="4939"/>
                  </a:lnTo>
                  <a:lnTo>
                    <a:pt x="2703" y="4438"/>
                  </a:lnTo>
                  <a:lnTo>
                    <a:pt x="3036" y="3938"/>
                  </a:lnTo>
                  <a:lnTo>
                    <a:pt x="3403" y="3471"/>
                  </a:lnTo>
                  <a:lnTo>
                    <a:pt x="3804" y="3037"/>
                  </a:lnTo>
                  <a:lnTo>
                    <a:pt x="4171" y="2670"/>
                  </a:lnTo>
                  <a:lnTo>
                    <a:pt x="4571" y="2303"/>
                  </a:lnTo>
                  <a:lnTo>
                    <a:pt x="4971" y="1969"/>
                  </a:lnTo>
                  <a:lnTo>
                    <a:pt x="5405" y="1669"/>
                  </a:lnTo>
                  <a:lnTo>
                    <a:pt x="5839" y="1402"/>
                  </a:lnTo>
                  <a:lnTo>
                    <a:pt x="6306" y="1135"/>
                  </a:lnTo>
                  <a:lnTo>
                    <a:pt x="6773" y="935"/>
                  </a:lnTo>
                  <a:lnTo>
                    <a:pt x="7273" y="768"/>
                  </a:lnTo>
                  <a:lnTo>
                    <a:pt x="7807" y="601"/>
                  </a:lnTo>
                  <a:lnTo>
                    <a:pt x="8374" y="535"/>
                  </a:lnTo>
                  <a:lnTo>
                    <a:pt x="8908" y="468"/>
                  </a:lnTo>
                  <a:lnTo>
                    <a:pt x="9475" y="468"/>
                  </a:lnTo>
                  <a:lnTo>
                    <a:pt x="10009" y="501"/>
                  </a:lnTo>
                  <a:lnTo>
                    <a:pt x="10576" y="601"/>
                  </a:lnTo>
                  <a:lnTo>
                    <a:pt x="11110" y="735"/>
                  </a:lnTo>
                  <a:lnTo>
                    <a:pt x="11644" y="868"/>
                  </a:lnTo>
                  <a:lnTo>
                    <a:pt x="12211" y="1102"/>
                  </a:lnTo>
                  <a:lnTo>
                    <a:pt x="12711" y="1335"/>
                  </a:lnTo>
                  <a:lnTo>
                    <a:pt x="13212" y="1636"/>
                  </a:lnTo>
                  <a:lnTo>
                    <a:pt x="13712" y="1936"/>
                  </a:lnTo>
                  <a:lnTo>
                    <a:pt x="14179" y="2303"/>
                  </a:lnTo>
                  <a:lnTo>
                    <a:pt x="14613" y="2670"/>
                  </a:lnTo>
                  <a:lnTo>
                    <a:pt x="15013" y="3070"/>
                  </a:lnTo>
                  <a:lnTo>
                    <a:pt x="15414" y="3471"/>
                  </a:lnTo>
                  <a:lnTo>
                    <a:pt x="15781" y="3904"/>
                  </a:lnTo>
                  <a:lnTo>
                    <a:pt x="16114" y="4371"/>
                  </a:lnTo>
                  <a:lnTo>
                    <a:pt x="16448" y="4872"/>
                  </a:lnTo>
                  <a:lnTo>
                    <a:pt x="16748" y="5339"/>
                  </a:lnTo>
                  <a:lnTo>
                    <a:pt x="17049" y="5873"/>
                  </a:lnTo>
                  <a:lnTo>
                    <a:pt x="17282" y="6373"/>
                  </a:lnTo>
                  <a:lnTo>
                    <a:pt x="17549" y="6907"/>
                  </a:lnTo>
                  <a:lnTo>
                    <a:pt x="17749" y="7441"/>
                  </a:lnTo>
                  <a:lnTo>
                    <a:pt x="18083" y="8408"/>
                  </a:lnTo>
                  <a:lnTo>
                    <a:pt x="18383" y="9376"/>
                  </a:lnTo>
                  <a:lnTo>
                    <a:pt x="18617" y="10377"/>
                  </a:lnTo>
                  <a:lnTo>
                    <a:pt x="18783" y="11378"/>
                  </a:lnTo>
                  <a:lnTo>
                    <a:pt x="18883" y="12412"/>
                  </a:lnTo>
                  <a:lnTo>
                    <a:pt x="18950" y="13413"/>
                  </a:lnTo>
                  <a:lnTo>
                    <a:pt x="18950" y="14447"/>
                  </a:lnTo>
                  <a:lnTo>
                    <a:pt x="18917" y="15448"/>
                  </a:lnTo>
                  <a:lnTo>
                    <a:pt x="18817" y="16482"/>
                  </a:lnTo>
                  <a:lnTo>
                    <a:pt x="18650" y="17483"/>
                  </a:lnTo>
                  <a:lnTo>
                    <a:pt x="18450" y="18484"/>
                  </a:lnTo>
                  <a:lnTo>
                    <a:pt x="18183" y="19485"/>
                  </a:lnTo>
                  <a:lnTo>
                    <a:pt x="17883" y="20452"/>
                  </a:lnTo>
                  <a:lnTo>
                    <a:pt x="17549" y="21420"/>
                  </a:lnTo>
                  <a:lnTo>
                    <a:pt x="17149" y="22354"/>
                  </a:lnTo>
                  <a:lnTo>
                    <a:pt x="16682" y="23288"/>
                  </a:lnTo>
                  <a:lnTo>
                    <a:pt x="16214" y="24155"/>
                  </a:lnTo>
                  <a:lnTo>
                    <a:pt x="15681" y="25023"/>
                  </a:lnTo>
                  <a:lnTo>
                    <a:pt x="15114" y="25824"/>
                  </a:lnTo>
                  <a:lnTo>
                    <a:pt x="14480" y="26624"/>
                  </a:lnTo>
                  <a:lnTo>
                    <a:pt x="13846" y="27392"/>
                  </a:lnTo>
                  <a:lnTo>
                    <a:pt x="13145" y="28126"/>
                  </a:lnTo>
                  <a:lnTo>
                    <a:pt x="12411" y="28793"/>
                  </a:lnTo>
                  <a:lnTo>
                    <a:pt x="11644" y="29460"/>
                  </a:lnTo>
                  <a:lnTo>
                    <a:pt x="11410" y="29627"/>
                  </a:lnTo>
                  <a:lnTo>
                    <a:pt x="11210" y="29827"/>
                  </a:lnTo>
                  <a:lnTo>
                    <a:pt x="11043" y="30027"/>
                  </a:lnTo>
                  <a:lnTo>
                    <a:pt x="10910" y="30261"/>
                  </a:lnTo>
                  <a:lnTo>
                    <a:pt x="10843" y="30528"/>
                  </a:lnTo>
                  <a:lnTo>
                    <a:pt x="10810" y="30795"/>
                  </a:lnTo>
                  <a:lnTo>
                    <a:pt x="10776" y="31328"/>
                  </a:lnTo>
                  <a:lnTo>
                    <a:pt x="10676" y="34097"/>
                  </a:lnTo>
                  <a:lnTo>
                    <a:pt x="10509" y="39636"/>
                  </a:lnTo>
                  <a:lnTo>
                    <a:pt x="10443" y="42371"/>
                  </a:lnTo>
                  <a:lnTo>
                    <a:pt x="10443" y="42471"/>
                  </a:lnTo>
                  <a:lnTo>
                    <a:pt x="10509" y="42538"/>
                  </a:lnTo>
                  <a:lnTo>
                    <a:pt x="10576" y="42572"/>
                  </a:lnTo>
                  <a:lnTo>
                    <a:pt x="10643" y="42605"/>
                  </a:lnTo>
                  <a:lnTo>
                    <a:pt x="10743" y="42572"/>
                  </a:lnTo>
                  <a:lnTo>
                    <a:pt x="10810" y="42538"/>
                  </a:lnTo>
                  <a:lnTo>
                    <a:pt x="10876" y="42471"/>
                  </a:lnTo>
                  <a:lnTo>
                    <a:pt x="10876" y="42371"/>
                  </a:lnTo>
                  <a:lnTo>
                    <a:pt x="11043" y="36700"/>
                  </a:lnTo>
                  <a:lnTo>
                    <a:pt x="11143" y="33864"/>
                  </a:lnTo>
                  <a:lnTo>
                    <a:pt x="11243" y="31028"/>
                  </a:lnTo>
                  <a:lnTo>
                    <a:pt x="11277" y="30694"/>
                  </a:lnTo>
                  <a:lnTo>
                    <a:pt x="11377" y="30428"/>
                  </a:lnTo>
                  <a:lnTo>
                    <a:pt x="11510" y="30194"/>
                  </a:lnTo>
                  <a:lnTo>
                    <a:pt x="11744" y="29960"/>
                  </a:lnTo>
                  <a:lnTo>
                    <a:pt x="12611" y="29260"/>
                  </a:lnTo>
                  <a:lnTo>
                    <a:pt x="13379" y="28526"/>
                  </a:lnTo>
                  <a:lnTo>
                    <a:pt x="14113" y="27792"/>
                  </a:lnTo>
                  <a:lnTo>
                    <a:pt x="14780" y="27025"/>
                  </a:lnTo>
                  <a:lnTo>
                    <a:pt x="15414" y="26224"/>
                  </a:lnTo>
                  <a:lnTo>
                    <a:pt x="15981" y="25390"/>
                  </a:lnTo>
                  <a:lnTo>
                    <a:pt x="16515" y="24522"/>
                  </a:lnTo>
                  <a:lnTo>
                    <a:pt x="17015" y="23622"/>
                  </a:lnTo>
                  <a:lnTo>
                    <a:pt x="17482" y="22721"/>
                  </a:lnTo>
                  <a:lnTo>
                    <a:pt x="17883" y="21787"/>
                  </a:lnTo>
                  <a:lnTo>
                    <a:pt x="18250" y="20819"/>
                  </a:lnTo>
                  <a:lnTo>
                    <a:pt x="18583" y="19852"/>
                  </a:lnTo>
                  <a:lnTo>
                    <a:pt x="18850" y="18851"/>
                  </a:lnTo>
                  <a:lnTo>
                    <a:pt x="19050" y="17850"/>
                  </a:lnTo>
                  <a:lnTo>
                    <a:pt x="19217" y="16816"/>
                  </a:lnTo>
                  <a:lnTo>
                    <a:pt x="19351" y="15815"/>
                  </a:lnTo>
                  <a:lnTo>
                    <a:pt x="19417" y="14781"/>
                  </a:lnTo>
                  <a:lnTo>
                    <a:pt x="19417" y="13746"/>
                  </a:lnTo>
                  <a:lnTo>
                    <a:pt x="19384" y="12745"/>
                  </a:lnTo>
                  <a:lnTo>
                    <a:pt x="19284" y="11711"/>
                  </a:lnTo>
                  <a:lnTo>
                    <a:pt x="19117" y="10710"/>
                  </a:lnTo>
                  <a:lnTo>
                    <a:pt x="18917" y="9709"/>
                  </a:lnTo>
                  <a:lnTo>
                    <a:pt x="18650" y="8709"/>
                  </a:lnTo>
                  <a:lnTo>
                    <a:pt x="18316" y="7608"/>
                  </a:lnTo>
                  <a:lnTo>
                    <a:pt x="17883" y="6540"/>
                  </a:lnTo>
                  <a:lnTo>
                    <a:pt x="17649" y="6040"/>
                  </a:lnTo>
                  <a:lnTo>
                    <a:pt x="17382" y="5539"/>
                  </a:lnTo>
                  <a:lnTo>
                    <a:pt x="17115" y="5039"/>
                  </a:lnTo>
                  <a:lnTo>
                    <a:pt x="16782" y="4538"/>
                  </a:lnTo>
                  <a:lnTo>
                    <a:pt x="16481" y="4071"/>
                  </a:lnTo>
                  <a:lnTo>
                    <a:pt x="16148" y="3604"/>
                  </a:lnTo>
                  <a:lnTo>
                    <a:pt x="15781" y="3170"/>
                  </a:lnTo>
                  <a:lnTo>
                    <a:pt x="15380" y="2770"/>
                  </a:lnTo>
                  <a:lnTo>
                    <a:pt x="14980" y="2370"/>
                  </a:lnTo>
                  <a:lnTo>
                    <a:pt x="14546" y="2003"/>
                  </a:lnTo>
                  <a:lnTo>
                    <a:pt x="14079" y="1636"/>
                  </a:lnTo>
                  <a:lnTo>
                    <a:pt x="13612" y="1335"/>
                  </a:lnTo>
                  <a:lnTo>
                    <a:pt x="13112" y="1035"/>
                  </a:lnTo>
                  <a:lnTo>
                    <a:pt x="12578" y="768"/>
                  </a:lnTo>
                  <a:lnTo>
                    <a:pt x="12078" y="535"/>
                  </a:lnTo>
                  <a:lnTo>
                    <a:pt x="11510" y="368"/>
                  </a:lnTo>
                  <a:lnTo>
                    <a:pt x="10943" y="201"/>
                  </a:lnTo>
                  <a:lnTo>
                    <a:pt x="10376" y="101"/>
                  </a:lnTo>
                  <a:lnTo>
                    <a:pt x="9809" y="34"/>
                  </a:lnTo>
                  <a:lnTo>
                    <a:pt x="92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680;p68">
              <a:extLst>
                <a:ext uri="{FF2B5EF4-FFF2-40B4-BE49-F238E27FC236}">
                  <a16:creationId xmlns:a16="http://schemas.microsoft.com/office/drawing/2014/main" id="{B265C35D-1838-B137-89C6-EDCBBA285FCA}"/>
                </a:ext>
              </a:extLst>
            </p:cNvPr>
            <p:cNvSpPr/>
            <p:nvPr/>
          </p:nvSpPr>
          <p:spPr>
            <a:xfrm>
              <a:off x="469150" y="3417550"/>
              <a:ext cx="34225" cy="600550"/>
            </a:xfrm>
            <a:custGeom>
              <a:avLst/>
              <a:gdLst/>
              <a:ahLst/>
              <a:cxnLst/>
              <a:rect l="l" t="t" r="r" b="b"/>
              <a:pathLst>
                <a:path w="1369" h="24022" extrusionOk="0">
                  <a:moveTo>
                    <a:pt x="134" y="0"/>
                  </a:moveTo>
                  <a:lnTo>
                    <a:pt x="67" y="34"/>
                  </a:lnTo>
                  <a:lnTo>
                    <a:pt x="0" y="101"/>
                  </a:lnTo>
                  <a:lnTo>
                    <a:pt x="0" y="201"/>
                  </a:lnTo>
                  <a:lnTo>
                    <a:pt x="234" y="2503"/>
                  </a:lnTo>
                  <a:lnTo>
                    <a:pt x="434" y="4771"/>
                  </a:lnTo>
                  <a:lnTo>
                    <a:pt x="601" y="7073"/>
                  </a:lnTo>
                  <a:lnTo>
                    <a:pt x="701" y="9375"/>
                  </a:lnTo>
                  <a:lnTo>
                    <a:pt x="801" y="11677"/>
                  </a:lnTo>
                  <a:lnTo>
                    <a:pt x="868" y="13979"/>
                  </a:lnTo>
                  <a:lnTo>
                    <a:pt x="901" y="16248"/>
                  </a:lnTo>
                  <a:lnTo>
                    <a:pt x="901" y="18550"/>
                  </a:lnTo>
                  <a:lnTo>
                    <a:pt x="868" y="21186"/>
                  </a:lnTo>
                  <a:lnTo>
                    <a:pt x="768" y="23821"/>
                  </a:lnTo>
                  <a:lnTo>
                    <a:pt x="801" y="23921"/>
                  </a:lnTo>
                  <a:lnTo>
                    <a:pt x="834" y="23988"/>
                  </a:lnTo>
                  <a:lnTo>
                    <a:pt x="901" y="24021"/>
                  </a:lnTo>
                  <a:lnTo>
                    <a:pt x="1101" y="24021"/>
                  </a:lnTo>
                  <a:lnTo>
                    <a:pt x="1168" y="23988"/>
                  </a:lnTo>
                  <a:lnTo>
                    <a:pt x="1201" y="23921"/>
                  </a:lnTo>
                  <a:lnTo>
                    <a:pt x="1235" y="23821"/>
                  </a:lnTo>
                  <a:lnTo>
                    <a:pt x="1302" y="21519"/>
                  </a:lnTo>
                  <a:lnTo>
                    <a:pt x="1368" y="19217"/>
                  </a:lnTo>
                  <a:lnTo>
                    <a:pt x="1368" y="16915"/>
                  </a:lnTo>
                  <a:lnTo>
                    <a:pt x="1335" y="14613"/>
                  </a:lnTo>
                  <a:lnTo>
                    <a:pt x="1302" y="12311"/>
                  </a:lnTo>
                  <a:lnTo>
                    <a:pt x="1201" y="10043"/>
                  </a:lnTo>
                  <a:lnTo>
                    <a:pt x="1101" y="7741"/>
                  </a:lnTo>
                  <a:lnTo>
                    <a:pt x="935" y="5439"/>
                  </a:lnTo>
                  <a:lnTo>
                    <a:pt x="734" y="2836"/>
                  </a:lnTo>
                  <a:lnTo>
                    <a:pt x="467" y="201"/>
                  </a:lnTo>
                  <a:lnTo>
                    <a:pt x="434" y="101"/>
                  </a:lnTo>
                  <a:lnTo>
                    <a:pt x="367" y="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681;p68">
              <a:extLst>
                <a:ext uri="{FF2B5EF4-FFF2-40B4-BE49-F238E27FC236}">
                  <a16:creationId xmlns:a16="http://schemas.microsoft.com/office/drawing/2014/main" id="{A0E55F03-EE0B-50E6-B4F8-098C957CD9F0}"/>
                </a:ext>
              </a:extLst>
            </p:cNvPr>
            <p:cNvSpPr/>
            <p:nvPr/>
          </p:nvSpPr>
          <p:spPr>
            <a:xfrm>
              <a:off x="377400" y="3194025"/>
              <a:ext cx="308625" cy="833250"/>
            </a:xfrm>
            <a:custGeom>
              <a:avLst/>
              <a:gdLst/>
              <a:ahLst/>
              <a:cxnLst/>
              <a:rect l="l" t="t" r="r" b="b"/>
              <a:pathLst>
                <a:path w="12345" h="33330" extrusionOk="0">
                  <a:moveTo>
                    <a:pt x="5172" y="467"/>
                  </a:moveTo>
                  <a:lnTo>
                    <a:pt x="5472" y="534"/>
                  </a:lnTo>
                  <a:lnTo>
                    <a:pt x="5739" y="668"/>
                  </a:lnTo>
                  <a:lnTo>
                    <a:pt x="5972" y="834"/>
                  </a:lnTo>
                  <a:lnTo>
                    <a:pt x="6139" y="1035"/>
                  </a:lnTo>
                  <a:lnTo>
                    <a:pt x="6306" y="1301"/>
                  </a:lnTo>
                  <a:lnTo>
                    <a:pt x="6373" y="1568"/>
                  </a:lnTo>
                  <a:lnTo>
                    <a:pt x="6406" y="1668"/>
                  </a:lnTo>
                  <a:lnTo>
                    <a:pt x="6440" y="1702"/>
                  </a:lnTo>
                  <a:lnTo>
                    <a:pt x="6239" y="2102"/>
                  </a:lnTo>
                  <a:lnTo>
                    <a:pt x="6173" y="2302"/>
                  </a:lnTo>
                  <a:lnTo>
                    <a:pt x="6106" y="2536"/>
                  </a:lnTo>
                  <a:lnTo>
                    <a:pt x="6106" y="2636"/>
                  </a:lnTo>
                  <a:lnTo>
                    <a:pt x="6139" y="2703"/>
                  </a:lnTo>
                  <a:lnTo>
                    <a:pt x="6206" y="2769"/>
                  </a:lnTo>
                  <a:lnTo>
                    <a:pt x="6273" y="2803"/>
                  </a:lnTo>
                  <a:lnTo>
                    <a:pt x="6440" y="2803"/>
                  </a:lnTo>
                  <a:lnTo>
                    <a:pt x="6506" y="2736"/>
                  </a:lnTo>
                  <a:lnTo>
                    <a:pt x="6540" y="2636"/>
                  </a:lnTo>
                  <a:lnTo>
                    <a:pt x="6673" y="2302"/>
                  </a:lnTo>
                  <a:lnTo>
                    <a:pt x="6806" y="2002"/>
                  </a:lnTo>
                  <a:lnTo>
                    <a:pt x="7040" y="1702"/>
                  </a:lnTo>
                  <a:lnTo>
                    <a:pt x="7274" y="1435"/>
                  </a:lnTo>
                  <a:lnTo>
                    <a:pt x="7574" y="1235"/>
                  </a:lnTo>
                  <a:lnTo>
                    <a:pt x="7907" y="1068"/>
                  </a:lnTo>
                  <a:lnTo>
                    <a:pt x="8241" y="1001"/>
                  </a:lnTo>
                  <a:lnTo>
                    <a:pt x="8608" y="1001"/>
                  </a:lnTo>
                  <a:lnTo>
                    <a:pt x="8808" y="1035"/>
                  </a:lnTo>
                  <a:lnTo>
                    <a:pt x="9008" y="1135"/>
                  </a:lnTo>
                  <a:lnTo>
                    <a:pt x="9142" y="1268"/>
                  </a:lnTo>
                  <a:lnTo>
                    <a:pt x="9242" y="1435"/>
                  </a:lnTo>
                  <a:lnTo>
                    <a:pt x="9309" y="1602"/>
                  </a:lnTo>
                  <a:lnTo>
                    <a:pt x="9342" y="1802"/>
                  </a:lnTo>
                  <a:lnTo>
                    <a:pt x="9375" y="2202"/>
                  </a:lnTo>
                  <a:lnTo>
                    <a:pt x="9342" y="2636"/>
                  </a:lnTo>
                  <a:lnTo>
                    <a:pt x="9242" y="3036"/>
                  </a:lnTo>
                  <a:lnTo>
                    <a:pt x="9075" y="3403"/>
                  </a:lnTo>
                  <a:lnTo>
                    <a:pt x="8842" y="3737"/>
                  </a:lnTo>
                  <a:lnTo>
                    <a:pt x="8775" y="3837"/>
                  </a:lnTo>
                  <a:lnTo>
                    <a:pt x="8775" y="3904"/>
                  </a:lnTo>
                  <a:lnTo>
                    <a:pt x="8775" y="4004"/>
                  </a:lnTo>
                  <a:lnTo>
                    <a:pt x="8842" y="4070"/>
                  </a:lnTo>
                  <a:lnTo>
                    <a:pt x="8908" y="4104"/>
                  </a:lnTo>
                  <a:lnTo>
                    <a:pt x="8975" y="4137"/>
                  </a:lnTo>
                  <a:lnTo>
                    <a:pt x="9075" y="4104"/>
                  </a:lnTo>
                  <a:lnTo>
                    <a:pt x="9142" y="4070"/>
                  </a:lnTo>
                  <a:lnTo>
                    <a:pt x="9275" y="3970"/>
                  </a:lnTo>
                  <a:lnTo>
                    <a:pt x="9442" y="3870"/>
                  </a:lnTo>
                  <a:lnTo>
                    <a:pt x="9742" y="3770"/>
                  </a:lnTo>
                  <a:lnTo>
                    <a:pt x="10076" y="3737"/>
                  </a:lnTo>
                  <a:lnTo>
                    <a:pt x="10376" y="3770"/>
                  </a:lnTo>
                  <a:lnTo>
                    <a:pt x="10710" y="3870"/>
                  </a:lnTo>
                  <a:lnTo>
                    <a:pt x="11010" y="4004"/>
                  </a:lnTo>
                  <a:lnTo>
                    <a:pt x="11277" y="4204"/>
                  </a:lnTo>
                  <a:lnTo>
                    <a:pt x="11477" y="4471"/>
                  </a:lnTo>
                  <a:lnTo>
                    <a:pt x="11677" y="4771"/>
                  </a:lnTo>
                  <a:lnTo>
                    <a:pt x="11778" y="5071"/>
                  </a:lnTo>
                  <a:lnTo>
                    <a:pt x="11878" y="5405"/>
                  </a:lnTo>
                  <a:lnTo>
                    <a:pt x="11911" y="5772"/>
                  </a:lnTo>
                  <a:lnTo>
                    <a:pt x="11878" y="6106"/>
                  </a:lnTo>
                  <a:lnTo>
                    <a:pt x="11844" y="6473"/>
                  </a:lnTo>
                  <a:lnTo>
                    <a:pt x="11744" y="6773"/>
                  </a:lnTo>
                  <a:lnTo>
                    <a:pt x="11611" y="7106"/>
                  </a:lnTo>
                  <a:lnTo>
                    <a:pt x="11477" y="7307"/>
                  </a:lnTo>
                  <a:lnTo>
                    <a:pt x="11344" y="7507"/>
                  </a:lnTo>
                  <a:lnTo>
                    <a:pt x="11177" y="7674"/>
                  </a:lnTo>
                  <a:lnTo>
                    <a:pt x="10977" y="7807"/>
                  </a:lnTo>
                  <a:lnTo>
                    <a:pt x="10777" y="7941"/>
                  </a:lnTo>
                  <a:lnTo>
                    <a:pt x="10576" y="8007"/>
                  </a:lnTo>
                  <a:lnTo>
                    <a:pt x="10343" y="8074"/>
                  </a:lnTo>
                  <a:lnTo>
                    <a:pt x="10143" y="8074"/>
                  </a:lnTo>
                  <a:lnTo>
                    <a:pt x="9876" y="8007"/>
                  </a:lnTo>
                  <a:lnTo>
                    <a:pt x="9642" y="7907"/>
                  </a:lnTo>
                  <a:lnTo>
                    <a:pt x="9442" y="7774"/>
                  </a:lnTo>
                  <a:lnTo>
                    <a:pt x="9242" y="7607"/>
                  </a:lnTo>
                  <a:lnTo>
                    <a:pt x="9042" y="7440"/>
                  </a:lnTo>
                  <a:lnTo>
                    <a:pt x="8875" y="7240"/>
                  </a:lnTo>
                  <a:lnTo>
                    <a:pt x="8708" y="7040"/>
                  </a:lnTo>
                  <a:lnTo>
                    <a:pt x="8575" y="6806"/>
                  </a:lnTo>
                  <a:lnTo>
                    <a:pt x="8541" y="6739"/>
                  </a:lnTo>
                  <a:lnTo>
                    <a:pt x="8441" y="6706"/>
                  </a:lnTo>
                  <a:lnTo>
                    <a:pt x="8375" y="6673"/>
                  </a:lnTo>
                  <a:lnTo>
                    <a:pt x="8274" y="6706"/>
                  </a:lnTo>
                  <a:lnTo>
                    <a:pt x="8208" y="6773"/>
                  </a:lnTo>
                  <a:lnTo>
                    <a:pt x="8174" y="6873"/>
                  </a:lnTo>
                  <a:lnTo>
                    <a:pt x="8174" y="6940"/>
                  </a:lnTo>
                  <a:lnTo>
                    <a:pt x="8208" y="7040"/>
                  </a:lnTo>
                  <a:lnTo>
                    <a:pt x="8308" y="7240"/>
                  </a:lnTo>
                  <a:lnTo>
                    <a:pt x="8441" y="7440"/>
                  </a:lnTo>
                  <a:lnTo>
                    <a:pt x="8341" y="7507"/>
                  </a:lnTo>
                  <a:lnTo>
                    <a:pt x="8241" y="7607"/>
                  </a:lnTo>
                  <a:lnTo>
                    <a:pt x="8174" y="7740"/>
                  </a:lnTo>
                  <a:lnTo>
                    <a:pt x="8074" y="7974"/>
                  </a:lnTo>
                  <a:lnTo>
                    <a:pt x="7974" y="8107"/>
                  </a:lnTo>
                  <a:lnTo>
                    <a:pt x="7841" y="8241"/>
                  </a:lnTo>
                  <a:lnTo>
                    <a:pt x="7707" y="8341"/>
                  </a:lnTo>
                  <a:lnTo>
                    <a:pt x="7574" y="8408"/>
                  </a:lnTo>
                  <a:lnTo>
                    <a:pt x="7374" y="8474"/>
                  </a:lnTo>
                  <a:lnTo>
                    <a:pt x="7207" y="8541"/>
                  </a:lnTo>
                  <a:lnTo>
                    <a:pt x="6806" y="8541"/>
                  </a:lnTo>
                  <a:lnTo>
                    <a:pt x="6640" y="8508"/>
                  </a:lnTo>
                  <a:lnTo>
                    <a:pt x="6473" y="8474"/>
                  </a:lnTo>
                  <a:lnTo>
                    <a:pt x="6306" y="8408"/>
                  </a:lnTo>
                  <a:lnTo>
                    <a:pt x="6139" y="8308"/>
                  </a:lnTo>
                  <a:lnTo>
                    <a:pt x="5839" y="8074"/>
                  </a:lnTo>
                  <a:lnTo>
                    <a:pt x="5572" y="7774"/>
                  </a:lnTo>
                  <a:lnTo>
                    <a:pt x="5372" y="7440"/>
                  </a:lnTo>
                  <a:lnTo>
                    <a:pt x="5205" y="7106"/>
                  </a:lnTo>
                  <a:lnTo>
                    <a:pt x="5138" y="7006"/>
                  </a:lnTo>
                  <a:lnTo>
                    <a:pt x="5005" y="6940"/>
                  </a:lnTo>
                  <a:lnTo>
                    <a:pt x="4871" y="6973"/>
                  </a:lnTo>
                  <a:lnTo>
                    <a:pt x="4838" y="7006"/>
                  </a:lnTo>
                  <a:lnTo>
                    <a:pt x="4771" y="7040"/>
                  </a:lnTo>
                  <a:lnTo>
                    <a:pt x="4538" y="7440"/>
                  </a:lnTo>
                  <a:lnTo>
                    <a:pt x="4271" y="7774"/>
                  </a:lnTo>
                  <a:lnTo>
                    <a:pt x="3971" y="8107"/>
                  </a:lnTo>
                  <a:lnTo>
                    <a:pt x="3604" y="8341"/>
                  </a:lnTo>
                  <a:lnTo>
                    <a:pt x="3237" y="8541"/>
                  </a:lnTo>
                  <a:lnTo>
                    <a:pt x="3003" y="8641"/>
                  </a:lnTo>
                  <a:lnTo>
                    <a:pt x="2803" y="8675"/>
                  </a:lnTo>
                  <a:lnTo>
                    <a:pt x="2603" y="8708"/>
                  </a:lnTo>
                  <a:lnTo>
                    <a:pt x="2369" y="8708"/>
                  </a:lnTo>
                  <a:lnTo>
                    <a:pt x="2136" y="8675"/>
                  </a:lnTo>
                  <a:lnTo>
                    <a:pt x="1902" y="8608"/>
                  </a:lnTo>
                  <a:lnTo>
                    <a:pt x="1735" y="8541"/>
                  </a:lnTo>
                  <a:lnTo>
                    <a:pt x="1569" y="8441"/>
                  </a:lnTo>
                  <a:lnTo>
                    <a:pt x="1402" y="8341"/>
                  </a:lnTo>
                  <a:lnTo>
                    <a:pt x="1268" y="8207"/>
                  </a:lnTo>
                  <a:lnTo>
                    <a:pt x="1135" y="8074"/>
                  </a:lnTo>
                  <a:lnTo>
                    <a:pt x="1035" y="7907"/>
                  </a:lnTo>
                  <a:lnTo>
                    <a:pt x="968" y="7707"/>
                  </a:lnTo>
                  <a:lnTo>
                    <a:pt x="935" y="7507"/>
                  </a:lnTo>
                  <a:lnTo>
                    <a:pt x="935" y="7340"/>
                  </a:lnTo>
                  <a:lnTo>
                    <a:pt x="935" y="7140"/>
                  </a:lnTo>
                  <a:lnTo>
                    <a:pt x="1001" y="6973"/>
                  </a:lnTo>
                  <a:lnTo>
                    <a:pt x="1068" y="6806"/>
                  </a:lnTo>
                  <a:lnTo>
                    <a:pt x="1168" y="6639"/>
                  </a:lnTo>
                  <a:lnTo>
                    <a:pt x="1268" y="6506"/>
                  </a:lnTo>
                  <a:lnTo>
                    <a:pt x="1402" y="6373"/>
                  </a:lnTo>
                  <a:lnTo>
                    <a:pt x="1569" y="6306"/>
                  </a:lnTo>
                  <a:lnTo>
                    <a:pt x="1635" y="6272"/>
                  </a:lnTo>
                  <a:lnTo>
                    <a:pt x="1702" y="6206"/>
                  </a:lnTo>
                  <a:lnTo>
                    <a:pt x="1735" y="6139"/>
                  </a:lnTo>
                  <a:lnTo>
                    <a:pt x="1735" y="6072"/>
                  </a:lnTo>
                  <a:lnTo>
                    <a:pt x="1735" y="6006"/>
                  </a:lnTo>
                  <a:lnTo>
                    <a:pt x="1702" y="5939"/>
                  </a:lnTo>
                  <a:lnTo>
                    <a:pt x="1669" y="5905"/>
                  </a:lnTo>
                  <a:lnTo>
                    <a:pt x="1569" y="5872"/>
                  </a:lnTo>
                  <a:lnTo>
                    <a:pt x="1402" y="5772"/>
                  </a:lnTo>
                  <a:lnTo>
                    <a:pt x="1235" y="5672"/>
                  </a:lnTo>
                  <a:lnTo>
                    <a:pt x="1102" y="5572"/>
                  </a:lnTo>
                  <a:lnTo>
                    <a:pt x="968" y="5438"/>
                  </a:lnTo>
                  <a:lnTo>
                    <a:pt x="735" y="5138"/>
                  </a:lnTo>
                  <a:lnTo>
                    <a:pt x="568" y="4804"/>
                  </a:lnTo>
                  <a:lnTo>
                    <a:pt x="468" y="4437"/>
                  </a:lnTo>
                  <a:lnTo>
                    <a:pt x="434" y="4237"/>
                  </a:lnTo>
                  <a:lnTo>
                    <a:pt x="434" y="4037"/>
                  </a:lnTo>
                  <a:lnTo>
                    <a:pt x="468" y="3870"/>
                  </a:lnTo>
                  <a:lnTo>
                    <a:pt x="501" y="3670"/>
                  </a:lnTo>
                  <a:lnTo>
                    <a:pt x="568" y="3503"/>
                  </a:lnTo>
                  <a:lnTo>
                    <a:pt x="668" y="3337"/>
                  </a:lnTo>
                  <a:lnTo>
                    <a:pt x="768" y="3170"/>
                  </a:lnTo>
                  <a:lnTo>
                    <a:pt x="901" y="3036"/>
                  </a:lnTo>
                  <a:lnTo>
                    <a:pt x="1035" y="2903"/>
                  </a:lnTo>
                  <a:lnTo>
                    <a:pt x="1168" y="2803"/>
                  </a:lnTo>
                  <a:lnTo>
                    <a:pt x="1502" y="2636"/>
                  </a:lnTo>
                  <a:lnTo>
                    <a:pt x="1869" y="2569"/>
                  </a:lnTo>
                  <a:lnTo>
                    <a:pt x="2236" y="2536"/>
                  </a:lnTo>
                  <a:lnTo>
                    <a:pt x="2603" y="2569"/>
                  </a:lnTo>
                  <a:lnTo>
                    <a:pt x="2936" y="2703"/>
                  </a:lnTo>
                  <a:lnTo>
                    <a:pt x="3103" y="2769"/>
                  </a:lnTo>
                  <a:lnTo>
                    <a:pt x="3270" y="2869"/>
                  </a:lnTo>
                  <a:lnTo>
                    <a:pt x="3337" y="2903"/>
                  </a:lnTo>
                  <a:lnTo>
                    <a:pt x="3437" y="2903"/>
                  </a:lnTo>
                  <a:lnTo>
                    <a:pt x="3504" y="2869"/>
                  </a:lnTo>
                  <a:lnTo>
                    <a:pt x="3570" y="2736"/>
                  </a:lnTo>
                  <a:lnTo>
                    <a:pt x="3604" y="2669"/>
                  </a:lnTo>
                  <a:lnTo>
                    <a:pt x="3604" y="2603"/>
                  </a:lnTo>
                  <a:lnTo>
                    <a:pt x="3537" y="2302"/>
                  </a:lnTo>
                  <a:lnTo>
                    <a:pt x="3537" y="2002"/>
                  </a:lnTo>
                  <a:lnTo>
                    <a:pt x="3604" y="1668"/>
                  </a:lnTo>
                  <a:lnTo>
                    <a:pt x="3704" y="1368"/>
                  </a:lnTo>
                  <a:lnTo>
                    <a:pt x="3871" y="1101"/>
                  </a:lnTo>
                  <a:lnTo>
                    <a:pt x="4071" y="868"/>
                  </a:lnTo>
                  <a:lnTo>
                    <a:pt x="4304" y="668"/>
                  </a:lnTo>
                  <a:lnTo>
                    <a:pt x="4571" y="534"/>
                  </a:lnTo>
                  <a:lnTo>
                    <a:pt x="4871" y="467"/>
                  </a:lnTo>
                  <a:close/>
                  <a:moveTo>
                    <a:pt x="4805" y="0"/>
                  </a:moveTo>
                  <a:lnTo>
                    <a:pt x="4638" y="34"/>
                  </a:lnTo>
                  <a:lnTo>
                    <a:pt x="4471" y="67"/>
                  </a:lnTo>
                  <a:lnTo>
                    <a:pt x="4137" y="234"/>
                  </a:lnTo>
                  <a:lnTo>
                    <a:pt x="3871" y="401"/>
                  </a:lnTo>
                  <a:lnTo>
                    <a:pt x="3637" y="668"/>
                  </a:lnTo>
                  <a:lnTo>
                    <a:pt x="3437" y="934"/>
                  </a:lnTo>
                  <a:lnTo>
                    <a:pt x="3270" y="1235"/>
                  </a:lnTo>
                  <a:lnTo>
                    <a:pt x="3170" y="1568"/>
                  </a:lnTo>
                  <a:lnTo>
                    <a:pt x="3103" y="1902"/>
                  </a:lnTo>
                  <a:lnTo>
                    <a:pt x="3103" y="2236"/>
                  </a:lnTo>
                  <a:lnTo>
                    <a:pt x="2703" y="2102"/>
                  </a:lnTo>
                  <a:lnTo>
                    <a:pt x="2303" y="2069"/>
                  </a:lnTo>
                  <a:lnTo>
                    <a:pt x="1902" y="2102"/>
                  </a:lnTo>
                  <a:lnTo>
                    <a:pt x="1502" y="2169"/>
                  </a:lnTo>
                  <a:lnTo>
                    <a:pt x="1102" y="2336"/>
                  </a:lnTo>
                  <a:lnTo>
                    <a:pt x="768" y="2536"/>
                  </a:lnTo>
                  <a:lnTo>
                    <a:pt x="601" y="2669"/>
                  </a:lnTo>
                  <a:lnTo>
                    <a:pt x="468" y="2836"/>
                  </a:lnTo>
                  <a:lnTo>
                    <a:pt x="334" y="3003"/>
                  </a:lnTo>
                  <a:lnTo>
                    <a:pt x="234" y="3170"/>
                  </a:lnTo>
                  <a:lnTo>
                    <a:pt x="134" y="3370"/>
                  </a:lnTo>
                  <a:lnTo>
                    <a:pt x="67" y="3570"/>
                  </a:lnTo>
                  <a:lnTo>
                    <a:pt x="34" y="3770"/>
                  </a:lnTo>
                  <a:lnTo>
                    <a:pt x="1" y="3970"/>
                  </a:lnTo>
                  <a:lnTo>
                    <a:pt x="1" y="4371"/>
                  </a:lnTo>
                  <a:lnTo>
                    <a:pt x="67" y="4771"/>
                  </a:lnTo>
                  <a:lnTo>
                    <a:pt x="234" y="5171"/>
                  </a:lnTo>
                  <a:lnTo>
                    <a:pt x="434" y="5538"/>
                  </a:lnTo>
                  <a:lnTo>
                    <a:pt x="735" y="5839"/>
                  </a:lnTo>
                  <a:lnTo>
                    <a:pt x="1035" y="6106"/>
                  </a:lnTo>
                  <a:lnTo>
                    <a:pt x="801" y="6339"/>
                  </a:lnTo>
                  <a:lnTo>
                    <a:pt x="634" y="6639"/>
                  </a:lnTo>
                  <a:lnTo>
                    <a:pt x="534" y="6973"/>
                  </a:lnTo>
                  <a:lnTo>
                    <a:pt x="468" y="7307"/>
                  </a:lnTo>
                  <a:lnTo>
                    <a:pt x="468" y="7574"/>
                  </a:lnTo>
                  <a:lnTo>
                    <a:pt x="534" y="7807"/>
                  </a:lnTo>
                  <a:lnTo>
                    <a:pt x="601" y="8041"/>
                  </a:lnTo>
                  <a:lnTo>
                    <a:pt x="735" y="8274"/>
                  </a:lnTo>
                  <a:lnTo>
                    <a:pt x="868" y="8474"/>
                  </a:lnTo>
                  <a:lnTo>
                    <a:pt x="1035" y="8641"/>
                  </a:lnTo>
                  <a:lnTo>
                    <a:pt x="1235" y="8775"/>
                  </a:lnTo>
                  <a:lnTo>
                    <a:pt x="1468" y="8908"/>
                  </a:lnTo>
                  <a:lnTo>
                    <a:pt x="1702" y="9042"/>
                  </a:lnTo>
                  <a:lnTo>
                    <a:pt x="1969" y="9108"/>
                  </a:lnTo>
                  <a:lnTo>
                    <a:pt x="2202" y="9142"/>
                  </a:lnTo>
                  <a:lnTo>
                    <a:pt x="2469" y="9175"/>
                  </a:lnTo>
                  <a:lnTo>
                    <a:pt x="2703" y="9142"/>
                  </a:lnTo>
                  <a:lnTo>
                    <a:pt x="2936" y="9108"/>
                  </a:lnTo>
                  <a:lnTo>
                    <a:pt x="3203" y="9042"/>
                  </a:lnTo>
                  <a:lnTo>
                    <a:pt x="3437" y="8975"/>
                  </a:lnTo>
                  <a:lnTo>
                    <a:pt x="3637" y="8841"/>
                  </a:lnTo>
                  <a:lnTo>
                    <a:pt x="3871" y="8708"/>
                  </a:lnTo>
                  <a:lnTo>
                    <a:pt x="4271" y="8408"/>
                  </a:lnTo>
                  <a:lnTo>
                    <a:pt x="4638" y="8041"/>
                  </a:lnTo>
                  <a:lnTo>
                    <a:pt x="4938" y="7640"/>
                  </a:lnTo>
                  <a:lnTo>
                    <a:pt x="5105" y="7907"/>
                  </a:lnTo>
                  <a:lnTo>
                    <a:pt x="5305" y="8174"/>
                  </a:lnTo>
                  <a:lnTo>
                    <a:pt x="5505" y="8408"/>
                  </a:lnTo>
                  <a:lnTo>
                    <a:pt x="5739" y="8608"/>
                  </a:lnTo>
                  <a:lnTo>
                    <a:pt x="6006" y="8775"/>
                  </a:lnTo>
                  <a:lnTo>
                    <a:pt x="6273" y="8908"/>
                  </a:lnTo>
                  <a:lnTo>
                    <a:pt x="6573" y="8975"/>
                  </a:lnTo>
                  <a:lnTo>
                    <a:pt x="6873" y="9008"/>
                  </a:lnTo>
                  <a:lnTo>
                    <a:pt x="6573" y="13679"/>
                  </a:lnTo>
                  <a:lnTo>
                    <a:pt x="6273" y="18383"/>
                  </a:lnTo>
                  <a:lnTo>
                    <a:pt x="6006" y="23054"/>
                  </a:lnTo>
                  <a:lnTo>
                    <a:pt x="5806" y="27758"/>
                  </a:lnTo>
                  <a:lnTo>
                    <a:pt x="5605" y="33129"/>
                  </a:lnTo>
                  <a:lnTo>
                    <a:pt x="5605" y="33229"/>
                  </a:lnTo>
                  <a:lnTo>
                    <a:pt x="5672" y="33296"/>
                  </a:lnTo>
                  <a:lnTo>
                    <a:pt x="5739" y="33329"/>
                  </a:lnTo>
                  <a:lnTo>
                    <a:pt x="5906" y="33329"/>
                  </a:lnTo>
                  <a:lnTo>
                    <a:pt x="5972" y="33296"/>
                  </a:lnTo>
                  <a:lnTo>
                    <a:pt x="6039" y="33229"/>
                  </a:lnTo>
                  <a:lnTo>
                    <a:pt x="6073" y="33129"/>
                  </a:lnTo>
                  <a:lnTo>
                    <a:pt x="6239" y="28392"/>
                  </a:lnTo>
                  <a:lnTo>
                    <a:pt x="6440" y="23688"/>
                  </a:lnTo>
                  <a:lnTo>
                    <a:pt x="6706" y="18984"/>
                  </a:lnTo>
                  <a:lnTo>
                    <a:pt x="6973" y="14279"/>
                  </a:lnTo>
                  <a:lnTo>
                    <a:pt x="7340" y="8975"/>
                  </a:lnTo>
                  <a:lnTo>
                    <a:pt x="7641" y="8875"/>
                  </a:lnTo>
                  <a:lnTo>
                    <a:pt x="7907" y="8741"/>
                  </a:lnTo>
                  <a:lnTo>
                    <a:pt x="8141" y="8574"/>
                  </a:lnTo>
                  <a:lnTo>
                    <a:pt x="8341" y="8374"/>
                  </a:lnTo>
                  <a:lnTo>
                    <a:pt x="8441" y="8207"/>
                  </a:lnTo>
                  <a:lnTo>
                    <a:pt x="8541" y="8041"/>
                  </a:lnTo>
                  <a:lnTo>
                    <a:pt x="8608" y="7974"/>
                  </a:lnTo>
                  <a:lnTo>
                    <a:pt x="8641" y="7907"/>
                  </a:lnTo>
                  <a:lnTo>
                    <a:pt x="8742" y="7874"/>
                  </a:lnTo>
                  <a:lnTo>
                    <a:pt x="8808" y="7907"/>
                  </a:lnTo>
                  <a:lnTo>
                    <a:pt x="8975" y="8041"/>
                  </a:lnTo>
                  <a:lnTo>
                    <a:pt x="9142" y="8174"/>
                  </a:lnTo>
                  <a:lnTo>
                    <a:pt x="9309" y="8308"/>
                  </a:lnTo>
                  <a:lnTo>
                    <a:pt x="9509" y="8408"/>
                  </a:lnTo>
                  <a:lnTo>
                    <a:pt x="9809" y="8508"/>
                  </a:lnTo>
                  <a:lnTo>
                    <a:pt x="10109" y="8541"/>
                  </a:lnTo>
                  <a:lnTo>
                    <a:pt x="10476" y="8541"/>
                  </a:lnTo>
                  <a:lnTo>
                    <a:pt x="10777" y="8441"/>
                  </a:lnTo>
                  <a:lnTo>
                    <a:pt x="11044" y="8341"/>
                  </a:lnTo>
                  <a:lnTo>
                    <a:pt x="11277" y="8174"/>
                  </a:lnTo>
                  <a:lnTo>
                    <a:pt x="11511" y="7974"/>
                  </a:lnTo>
                  <a:lnTo>
                    <a:pt x="11744" y="7740"/>
                  </a:lnTo>
                  <a:lnTo>
                    <a:pt x="11911" y="7473"/>
                  </a:lnTo>
                  <a:lnTo>
                    <a:pt x="12044" y="7207"/>
                  </a:lnTo>
                  <a:lnTo>
                    <a:pt x="12211" y="6840"/>
                  </a:lnTo>
                  <a:lnTo>
                    <a:pt x="12311" y="6439"/>
                  </a:lnTo>
                  <a:lnTo>
                    <a:pt x="12345" y="6039"/>
                  </a:lnTo>
                  <a:lnTo>
                    <a:pt x="12345" y="5639"/>
                  </a:lnTo>
                  <a:lnTo>
                    <a:pt x="12311" y="5238"/>
                  </a:lnTo>
                  <a:lnTo>
                    <a:pt x="12178" y="4838"/>
                  </a:lnTo>
                  <a:lnTo>
                    <a:pt x="12044" y="4471"/>
                  </a:lnTo>
                  <a:lnTo>
                    <a:pt x="11811" y="4137"/>
                  </a:lnTo>
                  <a:lnTo>
                    <a:pt x="11611" y="3904"/>
                  </a:lnTo>
                  <a:lnTo>
                    <a:pt x="11344" y="3704"/>
                  </a:lnTo>
                  <a:lnTo>
                    <a:pt x="11077" y="3537"/>
                  </a:lnTo>
                  <a:lnTo>
                    <a:pt x="10810" y="3403"/>
                  </a:lnTo>
                  <a:lnTo>
                    <a:pt x="10510" y="3337"/>
                  </a:lnTo>
                  <a:lnTo>
                    <a:pt x="10209" y="3303"/>
                  </a:lnTo>
                  <a:lnTo>
                    <a:pt x="9909" y="3303"/>
                  </a:lnTo>
                  <a:lnTo>
                    <a:pt x="9576" y="3337"/>
                  </a:lnTo>
                  <a:lnTo>
                    <a:pt x="9709" y="3070"/>
                  </a:lnTo>
                  <a:lnTo>
                    <a:pt x="9776" y="2769"/>
                  </a:lnTo>
                  <a:lnTo>
                    <a:pt x="9842" y="2469"/>
                  </a:lnTo>
                  <a:lnTo>
                    <a:pt x="9842" y="2169"/>
                  </a:lnTo>
                  <a:lnTo>
                    <a:pt x="9842" y="1902"/>
                  </a:lnTo>
                  <a:lnTo>
                    <a:pt x="9809" y="1668"/>
                  </a:lnTo>
                  <a:lnTo>
                    <a:pt x="9742" y="1435"/>
                  </a:lnTo>
                  <a:lnTo>
                    <a:pt x="9642" y="1201"/>
                  </a:lnTo>
                  <a:lnTo>
                    <a:pt x="9509" y="1001"/>
                  </a:lnTo>
                  <a:lnTo>
                    <a:pt x="9342" y="834"/>
                  </a:lnTo>
                  <a:lnTo>
                    <a:pt x="9175" y="701"/>
                  </a:lnTo>
                  <a:lnTo>
                    <a:pt x="8908" y="601"/>
                  </a:lnTo>
                  <a:lnTo>
                    <a:pt x="8641" y="534"/>
                  </a:lnTo>
                  <a:lnTo>
                    <a:pt x="8341" y="534"/>
                  </a:lnTo>
                  <a:lnTo>
                    <a:pt x="8041" y="567"/>
                  </a:lnTo>
                  <a:lnTo>
                    <a:pt x="7774" y="634"/>
                  </a:lnTo>
                  <a:lnTo>
                    <a:pt x="7507" y="734"/>
                  </a:lnTo>
                  <a:lnTo>
                    <a:pt x="7240" y="901"/>
                  </a:lnTo>
                  <a:lnTo>
                    <a:pt x="7007" y="1068"/>
                  </a:lnTo>
                  <a:lnTo>
                    <a:pt x="6773" y="1301"/>
                  </a:lnTo>
                  <a:lnTo>
                    <a:pt x="6740" y="1101"/>
                  </a:lnTo>
                  <a:lnTo>
                    <a:pt x="6640" y="968"/>
                  </a:lnTo>
                  <a:lnTo>
                    <a:pt x="6440" y="668"/>
                  </a:lnTo>
                  <a:lnTo>
                    <a:pt x="6173" y="401"/>
                  </a:lnTo>
                  <a:lnTo>
                    <a:pt x="5872" y="200"/>
                  </a:lnTo>
                  <a:lnTo>
                    <a:pt x="5539" y="67"/>
                  </a:lnTo>
                  <a:lnTo>
                    <a:pt x="51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682;p68">
              <a:extLst>
                <a:ext uri="{FF2B5EF4-FFF2-40B4-BE49-F238E27FC236}">
                  <a16:creationId xmlns:a16="http://schemas.microsoft.com/office/drawing/2014/main" id="{D0B5C253-0546-F8C1-F0C5-06AC8D81D014}"/>
                </a:ext>
              </a:extLst>
            </p:cNvPr>
            <p:cNvSpPr/>
            <p:nvPr/>
          </p:nvSpPr>
          <p:spPr>
            <a:xfrm>
              <a:off x="403250" y="3982200"/>
              <a:ext cx="187700" cy="138475"/>
            </a:xfrm>
            <a:custGeom>
              <a:avLst/>
              <a:gdLst/>
              <a:ahLst/>
              <a:cxnLst/>
              <a:rect l="l" t="t" r="r" b="b"/>
              <a:pathLst>
                <a:path w="7508" h="5539" extrusionOk="0">
                  <a:moveTo>
                    <a:pt x="6573" y="2069"/>
                  </a:moveTo>
                  <a:lnTo>
                    <a:pt x="6707" y="2236"/>
                  </a:lnTo>
                  <a:lnTo>
                    <a:pt x="6773" y="2436"/>
                  </a:lnTo>
                  <a:lnTo>
                    <a:pt x="6773" y="2636"/>
                  </a:lnTo>
                  <a:lnTo>
                    <a:pt x="6740" y="2803"/>
                  </a:lnTo>
                  <a:lnTo>
                    <a:pt x="6673" y="3003"/>
                  </a:lnTo>
                  <a:lnTo>
                    <a:pt x="6573" y="3170"/>
                  </a:lnTo>
                  <a:lnTo>
                    <a:pt x="6440" y="3304"/>
                  </a:lnTo>
                  <a:lnTo>
                    <a:pt x="6240" y="3437"/>
                  </a:lnTo>
                  <a:lnTo>
                    <a:pt x="5973" y="3504"/>
                  </a:lnTo>
                  <a:lnTo>
                    <a:pt x="5639" y="3571"/>
                  </a:lnTo>
                  <a:lnTo>
                    <a:pt x="5039" y="3604"/>
                  </a:lnTo>
                  <a:lnTo>
                    <a:pt x="3604" y="3737"/>
                  </a:lnTo>
                  <a:lnTo>
                    <a:pt x="2903" y="3804"/>
                  </a:lnTo>
                  <a:lnTo>
                    <a:pt x="2203" y="3838"/>
                  </a:lnTo>
                  <a:lnTo>
                    <a:pt x="1869" y="3838"/>
                  </a:lnTo>
                  <a:lnTo>
                    <a:pt x="1535" y="3804"/>
                  </a:lnTo>
                  <a:lnTo>
                    <a:pt x="1202" y="3771"/>
                  </a:lnTo>
                  <a:lnTo>
                    <a:pt x="902" y="3637"/>
                  </a:lnTo>
                  <a:lnTo>
                    <a:pt x="768" y="3571"/>
                  </a:lnTo>
                  <a:lnTo>
                    <a:pt x="635" y="3471"/>
                  </a:lnTo>
                  <a:lnTo>
                    <a:pt x="535" y="3337"/>
                  </a:lnTo>
                  <a:lnTo>
                    <a:pt x="501" y="3204"/>
                  </a:lnTo>
                  <a:lnTo>
                    <a:pt x="468" y="3070"/>
                  </a:lnTo>
                  <a:lnTo>
                    <a:pt x="501" y="2903"/>
                  </a:lnTo>
                  <a:lnTo>
                    <a:pt x="568" y="2770"/>
                  </a:lnTo>
                  <a:lnTo>
                    <a:pt x="668" y="2636"/>
                  </a:lnTo>
                  <a:lnTo>
                    <a:pt x="801" y="2536"/>
                  </a:lnTo>
                  <a:lnTo>
                    <a:pt x="968" y="2470"/>
                  </a:lnTo>
                  <a:lnTo>
                    <a:pt x="1102" y="2403"/>
                  </a:lnTo>
                  <a:lnTo>
                    <a:pt x="1269" y="2370"/>
                  </a:lnTo>
                  <a:lnTo>
                    <a:pt x="1936" y="2370"/>
                  </a:lnTo>
                  <a:lnTo>
                    <a:pt x="2036" y="2336"/>
                  </a:lnTo>
                  <a:lnTo>
                    <a:pt x="2103" y="2303"/>
                  </a:lnTo>
                  <a:lnTo>
                    <a:pt x="2837" y="2303"/>
                  </a:lnTo>
                  <a:lnTo>
                    <a:pt x="3537" y="2269"/>
                  </a:lnTo>
                  <a:lnTo>
                    <a:pt x="5039" y="2269"/>
                  </a:lnTo>
                  <a:lnTo>
                    <a:pt x="5439" y="2236"/>
                  </a:lnTo>
                  <a:lnTo>
                    <a:pt x="5839" y="2203"/>
                  </a:lnTo>
                  <a:lnTo>
                    <a:pt x="6240" y="2136"/>
                  </a:lnTo>
                  <a:lnTo>
                    <a:pt x="6573" y="2069"/>
                  </a:lnTo>
                  <a:close/>
                  <a:moveTo>
                    <a:pt x="2336" y="1"/>
                  </a:moveTo>
                  <a:lnTo>
                    <a:pt x="2003" y="34"/>
                  </a:lnTo>
                  <a:lnTo>
                    <a:pt x="1669" y="68"/>
                  </a:lnTo>
                  <a:lnTo>
                    <a:pt x="1369" y="168"/>
                  </a:lnTo>
                  <a:lnTo>
                    <a:pt x="1068" y="268"/>
                  </a:lnTo>
                  <a:lnTo>
                    <a:pt x="868" y="334"/>
                  </a:lnTo>
                  <a:lnTo>
                    <a:pt x="735" y="435"/>
                  </a:lnTo>
                  <a:lnTo>
                    <a:pt x="601" y="535"/>
                  </a:lnTo>
                  <a:lnTo>
                    <a:pt x="468" y="668"/>
                  </a:lnTo>
                  <a:lnTo>
                    <a:pt x="401" y="768"/>
                  </a:lnTo>
                  <a:lnTo>
                    <a:pt x="334" y="902"/>
                  </a:lnTo>
                  <a:lnTo>
                    <a:pt x="268" y="1035"/>
                  </a:lnTo>
                  <a:lnTo>
                    <a:pt x="268" y="1169"/>
                  </a:lnTo>
                  <a:lnTo>
                    <a:pt x="268" y="1269"/>
                  </a:lnTo>
                  <a:lnTo>
                    <a:pt x="268" y="1402"/>
                  </a:lnTo>
                  <a:lnTo>
                    <a:pt x="301" y="1536"/>
                  </a:lnTo>
                  <a:lnTo>
                    <a:pt x="368" y="1636"/>
                  </a:lnTo>
                  <a:lnTo>
                    <a:pt x="468" y="1769"/>
                  </a:lnTo>
                  <a:lnTo>
                    <a:pt x="568" y="1869"/>
                  </a:lnTo>
                  <a:lnTo>
                    <a:pt x="801" y="2036"/>
                  </a:lnTo>
                  <a:lnTo>
                    <a:pt x="535" y="2169"/>
                  </a:lnTo>
                  <a:lnTo>
                    <a:pt x="401" y="2269"/>
                  </a:lnTo>
                  <a:lnTo>
                    <a:pt x="268" y="2370"/>
                  </a:lnTo>
                  <a:lnTo>
                    <a:pt x="201" y="2470"/>
                  </a:lnTo>
                  <a:lnTo>
                    <a:pt x="101" y="2603"/>
                  </a:lnTo>
                  <a:lnTo>
                    <a:pt x="34" y="2770"/>
                  </a:lnTo>
                  <a:lnTo>
                    <a:pt x="1" y="2937"/>
                  </a:lnTo>
                  <a:lnTo>
                    <a:pt x="1" y="3104"/>
                  </a:lnTo>
                  <a:lnTo>
                    <a:pt x="1" y="3270"/>
                  </a:lnTo>
                  <a:lnTo>
                    <a:pt x="34" y="3404"/>
                  </a:lnTo>
                  <a:lnTo>
                    <a:pt x="101" y="3537"/>
                  </a:lnTo>
                  <a:lnTo>
                    <a:pt x="268" y="3737"/>
                  </a:lnTo>
                  <a:lnTo>
                    <a:pt x="501" y="3938"/>
                  </a:lnTo>
                  <a:lnTo>
                    <a:pt x="735" y="4071"/>
                  </a:lnTo>
                  <a:lnTo>
                    <a:pt x="1035" y="4171"/>
                  </a:lnTo>
                  <a:lnTo>
                    <a:pt x="1302" y="4238"/>
                  </a:lnTo>
                  <a:lnTo>
                    <a:pt x="1602" y="4271"/>
                  </a:lnTo>
                  <a:lnTo>
                    <a:pt x="1702" y="4271"/>
                  </a:lnTo>
                  <a:lnTo>
                    <a:pt x="1869" y="4571"/>
                  </a:lnTo>
                  <a:lnTo>
                    <a:pt x="2069" y="4838"/>
                  </a:lnTo>
                  <a:lnTo>
                    <a:pt x="2303" y="5039"/>
                  </a:lnTo>
                  <a:lnTo>
                    <a:pt x="2570" y="5239"/>
                  </a:lnTo>
                  <a:lnTo>
                    <a:pt x="2870" y="5372"/>
                  </a:lnTo>
                  <a:lnTo>
                    <a:pt x="3170" y="5472"/>
                  </a:lnTo>
                  <a:lnTo>
                    <a:pt x="3504" y="5539"/>
                  </a:lnTo>
                  <a:lnTo>
                    <a:pt x="4138" y="5539"/>
                  </a:lnTo>
                  <a:lnTo>
                    <a:pt x="4471" y="5439"/>
                  </a:lnTo>
                  <a:lnTo>
                    <a:pt x="4772" y="5305"/>
                  </a:lnTo>
                  <a:lnTo>
                    <a:pt x="5039" y="5139"/>
                  </a:lnTo>
                  <a:lnTo>
                    <a:pt x="5272" y="4905"/>
                  </a:lnTo>
                  <a:lnTo>
                    <a:pt x="5472" y="4672"/>
                  </a:lnTo>
                  <a:lnTo>
                    <a:pt x="5606" y="4371"/>
                  </a:lnTo>
                  <a:lnTo>
                    <a:pt x="5672" y="4038"/>
                  </a:lnTo>
                  <a:lnTo>
                    <a:pt x="6073" y="3971"/>
                  </a:lnTo>
                  <a:lnTo>
                    <a:pt x="6440" y="3838"/>
                  </a:lnTo>
                  <a:lnTo>
                    <a:pt x="6607" y="3771"/>
                  </a:lnTo>
                  <a:lnTo>
                    <a:pt x="6740" y="3671"/>
                  </a:lnTo>
                  <a:lnTo>
                    <a:pt x="6873" y="3537"/>
                  </a:lnTo>
                  <a:lnTo>
                    <a:pt x="7007" y="3404"/>
                  </a:lnTo>
                  <a:lnTo>
                    <a:pt x="7107" y="3237"/>
                  </a:lnTo>
                  <a:lnTo>
                    <a:pt x="7174" y="3037"/>
                  </a:lnTo>
                  <a:lnTo>
                    <a:pt x="7240" y="2837"/>
                  </a:lnTo>
                  <a:lnTo>
                    <a:pt x="7240" y="2636"/>
                  </a:lnTo>
                  <a:lnTo>
                    <a:pt x="7207" y="2436"/>
                  </a:lnTo>
                  <a:lnTo>
                    <a:pt x="7174" y="2236"/>
                  </a:lnTo>
                  <a:lnTo>
                    <a:pt x="7107" y="2069"/>
                  </a:lnTo>
                  <a:lnTo>
                    <a:pt x="7007" y="1869"/>
                  </a:lnTo>
                  <a:lnTo>
                    <a:pt x="7174" y="1769"/>
                  </a:lnTo>
                  <a:lnTo>
                    <a:pt x="7307" y="1636"/>
                  </a:lnTo>
                  <a:lnTo>
                    <a:pt x="7407" y="1536"/>
                  </a:lnTo>
                  <a:lnTo>
                    <a:pt x="7474" y="1402"/>
                  </a:lnTo>
                  <a:lnTo>
                    <a:pt x="7507" y="1269"/>
                  </a:lnTo>
                  <a:lnTo>
                    <a:pt x="7507" y="1135"/>
                  </a:lnTo>
                  <a:lnTo>
                    <a:pt x="7474" y="1002"/>
                  </a:lnTo>
                  <a:lnTo>
                    <a:pt x="7441" y="902"/>
                  </a:lnTo>
                  <a:lnTo>
                    <a:pt x="7341" y="735"/>
                  </a:lnTo>
                  <a:lnTo>
                    <a:pt x="7240" y="601"/>
                  </a:lnTo>
                  <a:lnTo>
                    <a:pt x="7107" y="468"/>
                  </a:lnTo>
                  <a:lnTo>
                    <a:pt x="6940" y="368"/>
                  </a:lnTo>
                  <a:lnTo>
                    <a:pt x="6773" y="268"/>
                  </a:lnTo>
                  <a:lnTo>
                    <a:pt x="6573" y="201"/>
                  </a:lnTo>
                  <a:lnTo>
                    <a:pt x="6373" y="134"/>
                  </a:lnTo>
                  <a:lnTo>
                    <a:pt x="6206" y="134"/>
                  </a:lnTo>
                  <a:lnTo>
                    <a:pt x="5239" y="68"/>
                  </a:lnTo>
                  <a:lnTo>
                    <a:pt x="42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683;p68">
              <a:extLst>
                <a:ext uri="{FF2B5EF4-FFF2-40B4-BE49-F238E27FC236}">
                  <a16:creationId xmlns:a16="http://schemas.microsoft.com/office/drawing/2014/main" id="{EC4FCFF4-944F-2DC2-DC27-E02FD59F73CD}"/>
                </a:ext>
              </a:extLst>
            </p:cNvPr>
            <p:cNvSpPr/>
            <p:nvPr/>
          </p:nvSpPr>
          <p:spPr>
            <a:xfrm>
              <a:off x="377400" y="3164825"/>
              <a:ext cx="40050" cy="42575"/>
            </a:xfrm>
            <a:custGeom>
              <a:avLst/>
              <a:gdLst/>
              <a:ahLst/>
              <a:cxnLst/>
              <a:rect l="l" t="t" r="r" b="b"/>
              <a:pathLst>
                <a:path w="1602" h="1703" extrusionOk="0">
                  <a:moveTo>
                    <a:pt x="234" y="1"/>
                  </a:moveTo>
                  <a:lnTo>
                    <a:pt x="134" y="34"/>
                  </a:lnTo>
                  <a:lnTo>
                    <a:pt x="67" y="67"/>
                  </a:lnTo>
                  <a:lnTo>
                    <a:pt x="34" y="167"/>
                  </a:lnTo>
                  <a:lnTo>
                    <a:pt x="1" y="234"/>
                  </a:lnTo>
                  <a:lnTo>
                    <a:pt x="34" y="334"/>
                  </a:lnTo>
                  <a:lnTo>
                    <a:pt x="67" y="401"/>
                  </a:lnTo>
                  <a:lnTo>
                    <a:pt x="401" y="668"/>
                  </a:lnTo>
                  <a:lnTo>
                    <a:pt x="668" y="968"/>
                  </a:lnTo>
                  <a:lnTo>
                    <a:pt x="968" y="1302"/>
                  </a:lnTo>
                  <a:lnTo>
                    <a:pt x="1001" y="1368"/>
                  </a:lnTo>
                  <a:lnTo>
                    <a:pt x="1035" y="1368"/>
                  </a:lnTo>
                  <a:lnTo>
                    <a:pt x="1068" y="1435"/>
                  </a:lnTo>
                  <a:lnTo>
                    <a:pt x="1168" y="1602"/>
                  </a:lnTo>
                  <a:lnTo>
                    <a:pt x="1235" y="1669"/>
                  </a:lnTo>
                  <a:lnTo>
                    <a:pt x="1335" y="1702"/>
                  </a:lnTo>
                  <a:lnTo>
                    <a:pt x="1402" y="1702"/>
                  </a:lnTo>
                  <a:lnTo>
                    <a:pt x="1502" y="1669"/>
                  </a:lnTo>
                  <a:lnTo>
                    <a:pt x="1569" y="1602"/>
                  </a:lnTo>
                  <a:lnTo>
                    <a:pt x="1602" y="1535"/>
                  </a:lnTo>
                  <a:lnTo>
                    <a:pt x="1602" y="1435"/>
                  </a:lnTo>
                  <a:lnTo>
                    <a:pt x="1569" y="1368"/>
                  </a:lnTo>
                  <a:lnTo>
                    <a:pt x="1302" y="1001"/>
                  </a:lnTo>
                  <a:lnTo>
                    <a:pt x="1035" y="668"/>
                  </a:lnTo>
                  <a:lnTo>
                    <a:pt x="735" y="368"/>
                  </a:lnTo>
                  <a:lnTo>
                    <a:pt x="401" y="67"/>
                  </a:lnTo>
                  <a:lnTo>
                    <a:pt x="334" y="3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684;p68">
              <a:extLst>
                <a:ext uri="{FF2B5EF4-FFF2-40B4-BE49-F238E27FC236}">
                  <a16:creationId xmlns:a16="http://schemas.microsoft.com/office/drawing/2014/main" id="{3F19562E-087B-A63C-5C7E-A9C973ED05D3}"/>
                </a:ext>
              </a:extLst>
            </p:cNvPr>
            <p:cNvSpPr/>
            <p:nvPr/>
          </p:nvSpPr>
          <p:spPr>
            <a:xfrm>
              <a:off x="429950" y="3123125"/>
              <a:ext cx="35050" cy="44225"/>
            </a:xfrm>
            <a:custGeom>
              <a:avLst/>
              <a:gdLst/>
              <a:ahLst/>
              <a:cxnLst/>
              <a:rect l="l" t="t" r="r" b="b"/>
              <a:pathLst>
                <a:path w="1402" h="1769" extrusionOk="0">
                  <a:moveTo>
                    <a:pt x="234" y="0"/>
                  </a:moveTo>
                  <a:lnTo>
                    <a:pt x="134" y="34"/>
                  </a:lnTo>
                  <a:lnTo>
                    <a:pt x="67" y="67"/>
                  </a:lnTo>
                  <a:lnTo>
                    <a:pt x="0" y="134"/>
                  </a:lnTo>
                  <a:lnTo>
                    <a:pt x="0" y="234"/>
                  </a:lnTo>
                  <a:lnTo>
                    <a:pt x="0" y="301"/>
                  </a:lnTo>
                  <a:lnTo>
                    <a:pt x="67" y="401"/>
                  </a:lnTo>
                  <a:lnTo>
                    <a:pt x="534" y="1001"/>
                  </a:lnTo>
                  <a:lnTo>
                    <a:pt x="968" y="1669"/>
                  </a:lnTo>
                  <a:lnTo>
                    <a:pt x="1035" y="1735"/>
                  </a:lnTo>
                  <a:lnTo>
                    <a:pt x="1135" y="1769"/>
                  </a:lnTo>
                  <a:lnTo>
                    <a:pt x="1201" y="1769"/>
                  </a:lnTo>
                  <a:lnTo>
                    <a:pt x="1302" y="1735"/>
                  </a:lnTo>
                  <a:lnTo>
                    <a:pt x="1368" y="1669"/>
                  </a:lnTo>
                  <a:lnTo>
                    <a:pt x="1402" y="1602"/>
                  </a:lnTo>
                  <a:lnTo>
                    <a:pt x="1402" y="1502"/>
                  </a:lnTo>
                  <a:lnTo>
                    <a:pt x="1368" y="1435"/>
                  </a:lnTo>
                  <a:lnTo>
                    <a:pt x="901" y="734"/>
                  </a:lnTo>
                  <a:lnTo>
                    <a:pt x="401" y="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685;p68">
              <a:extLst>
                <a:ext uri="{FF2B5EF4-FFF2-40B4-BE49-F238E27FC236}">
                  <a16:creationId xmlns:a16="http://schemas.microsoft.com/office/drawing/2014/main" id="{762324EA-D43F-6D0E-E5B9-F521778A87A9}"/>
                </a:ext>
              </a:extLst>
            </p:cNvPr>
            <p:cNvSpPr/>
            <p:nvPr/>
          </p:nvSpPr>
          <p:spPr>
            <a:xfrm>
              <a:off x="528375" y="3099775"/>
              <a:ext cx="11700" cy="65900"/>
            </a:xfrm>
            <a:custGeom>
              <a:avLst/>
              <a:gdLst/>
              <a:ahLst/>
              <a:cxnLst/>
              <a:rect l="l" t="t" r="r" b="b"/>
              <a:pathLst>
                <a:path w="468" h="2636" extrusionOk="0">
                  <a:moveTo>
                    <a:pt x="134" y="0"/>
                  </a:moveTo>
                  <a:lnTo>
                    <a:pt x="67" y="34"/>
                  </a:lnTo>
                  <a:lnTo>
                    <a:pt x="0" y="100"/>
                  </a:lnTo>
                  <a:lnTo>
                    <a:pt x="0" y="200"/>
                  </a:lnTo>
                  <a:lnTo>
                    <a:pt x="0" y="2402"/>
                  </a:lnTo>
                  <a:lnTo>
                    <a:pt x="0" y="2502"/>
                  </a:lnTo>
                  <a:lnTo>
                    <a:pt x="67" y="2569"/>
                  </a:lnTo>
                  <a:lnTo>
                    <a:pt x="134" y="2636"/>
                  </a:lnTo>
                  <a:lnTo>
                    <a:pt x="300" y="2636"/>
                  </a:lnTo>
                  <a:lnTo>
                    <a:pt x="367" y="2569"/>
                  </a:lnTo>
                  <a:lnTo>
                    <a:pt x="434" y="2502"/>
                  </a:lnTo>
                  <a:lnTo>
                    <a:pt x="467" y="2402"/>
                  </a:lnTo>
                  <a:lnTo>
                    <a:pt x="467" y="200"/>
                  </a:lnTo>
                  <a:lnTo>
                    <a:pt x="434" y="100"/>
                  </a:lnTo>
                  <a:lnTo>
                    <a:pt x="367" y="34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686;p68">
              <a:extLst>
                <a:ext uri="{FF2B5EF4-FFF2-40B4-BE49-F238E27FC236}">
                  <a16:creationId xmlns:a16="http://schemas.microsoft.com/office/drawing/2014/main" id="{2D51F8B5-836D-509E-2B39-D31FB781405C}"/>
                </a:ext>
              </a:extLst>
            </p:cNvPr>
            <p:cNvSpPr/>
            <p:nvPr/>
          </p:nvSpPr>
          <p:spPr>
            <a:xfrm>
              <a:off x="581750" y="3134800"/>
              <a:ext cx="19200" cy="38400"/>
            </a:xfrm>
            <a:custGeom>
              <a:avLst/>
              <a:gdLst/>
              <a:ahLst/>
              <a:cxnLst/>
              <a:rect l="l" t="t" r="r" b="b"/>
              <a:pathLst>
                <a:path w="768" h="1536" extrusionOk="0">
                  <a:moveTo>
                    <a:pt x="501" y="1"/>
                  </a:moveTo>
                  <a:lnTo>
                    <a:pt x="401" y="34"/>
                  </a:lnTo>
                  <a:lnTo>
                    <a:pt x="334" y="101"/>
                  </a:lnTo>
                  <a:lnTo>
                    <a:pt x="301" y="167"/>
                  </a:lnTo>
                  <a:lnTo>
                    <a:pt x="0" y="1235"/>
                  </a:lnTo>
                  <a:lnTo>
                    <a:pt x="0" y="1335"/>
                  </a:lnTo>
                  <a:lnTo>
                    <a:pt x="34" y="1435"/>
                  </a:lnTo>
                  <a:lnTo>
                    <a:pt x="67" y="1502"/>
                  </a:lnTo>
                  <a:lnTo>
                    <a:pt x="167" y="1535"/>
                  </a:lnTo>
                  <a:lnTo>
                    <a:pt x="234" y="1535"/>
                  </a:lnTo>
                  <a:lnTo>
                    <a:pt x="334" y="1502"/>
                  </a:lnTo>
                  <a:lnTo>
                    <a:pt x="401" y="1468"/>
                  </a:lnTo>
                  <a:lnTo>
                    <a:pt x="434" y="1368"/>
                  </a:lnTo>
                  <a:lnTo>
                    <a:pt x="734" y="301"/>
                  </a:lnTo>
                  <a:lnTo>
                    <a:pt x="768" y="201"/>
                  </a:lnTo>
                  <a:lnTo>
                    <a:pt x="734" y="134"/>
                  </a:lnTo>
                  <a:lnTo>
                    <a:pt x="668" y="67"/>
                  </a:lnTo>
                  <a:lnTo>
                    <a:pt x="601" y="34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687;p68">
              <a:extLst>
                <a:ext uri="{FF2B5EF4-FFF2-40B4-BE49-F238E27FC236}">
                  <a16:creationId xmlns:a16="http://schemas.microsoft.com/office/drawing/2014/main" id="{9BBC3A86-5414-FDA3-8ECE-F75C5B39740A}"/>
                </a:ext>
              </a:extLst>
            </p:cNvPr>
            <p:cNvSpPr/>
            <p:nvPr/>
          </p:nvSpPr>
          <p:spPr>
            <a:xfrm>
              <a:off x="634300" y="3172325"/>
              <a:ext cx="33375" cy="42575"/>
            </a:xfrm>
            <a:custGeom>
              <a:avLst/>
              <a:gdLst/>
              <a:ahLst/>
              <a:cxnLst/>
              <a:rect l="l" t="t" r="r" b="b"/>
              <a:pathLst>
                <a:path w="1335" h="1703" extrusionOk="0">
                  <a:moveTo>
                    <a:pt x="1034" y="1"/>
                  </a:moveTo>
                  <a:lnTo>
                    <a:pt x="968" y="68"/>
                  </a:lnTo>
                  <a:lnTo>
                    <a:pt x="467" y="701"/>
                  </a:lnTo>
                  <a:lnTo>
                    <a:pt x="34" y="1369"/>
                  </a:lnTo>
                  <a:lnTo>
                    <a:pt x="0" y="1469"/>
                  </a:lnTo>
                  <a:lnTo>
                    <a:pt x="0" y="1536"/>
                  </a:lnTo>
                  <a:lnTo>
                    <a:pt x="34" y="1636"/>
                  </a:lnTo>
                  <a:lnTo>
                    <a:pt x="100" y="1669"/>
                  </a:lnTo>
                  <a:lnTo>
                    <a:pt x="200" y="1702"/>
                  </a:lnTo>
                  <a:lnTo>
                    <a:pt x="267" y="1702"/>
                  </a:lnTo>
                  <a:lnTo>
                    <a:pt x="367" y="1669"/>
                  </a:lnTo>
                  <a:lnTo>
                    <a:pt x="434" y="1602"/>
                  </a:lnTo>
                  <a:lnTo>
                    <a:pt x="834" y="968"/>
                  </a:lnTo>
                  <a:lnTo>
                    <a:pt x="934" y="802"/>
                  </a:lnTo>
                  <a:lnTo>
                    <a:pt x="1001" y="735"/>
                  </a:lnTo>
                  <a:lnTo>
                    <a:pt x="1001" y="701"/>
                  </a:lnTo>
                  <a:lnTo>
                    <a:pt x="1034" y="701"/>
                  </a:lnTo>
                  <a:lnTo>
                    <a:pt x="1268" y="401"/>
                  </a:lnTo>
                  <a:lnTo>
                    <a:pt x="1335" y="301"/>
                  </a:lnTo>
                  <a:lnTo>
                    <a:pt x="1335" y="234"/>
                  </a:lnTo>
                  <a:lnTo>
                    <a:pt x="1335" y="134"/>
                  </a:lnTo>
                  <a:lnTo>
                    <a:pt x="1268" y="68"/>
                  </a:lnTo>
                  <a:lnTo>
                    <a:pt x="1201" y="34"/>
                  </a:lnTo>
                  <a:lnTo>
                    <a:pt x="11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688;p68">
              <a:extLst>
                <a:ext uri="{FF2B5EF4-FFF2-40B4-BE49-F238E27FC236}">
                  <a16:creationId xmlns:a16="http://schemas.microsoft.com/office/drawing/2014/main" id="{E67A78A5-E395-3A6A-DFE7-952D4213C086}"/>
                </a:ext>
              </a:extLst>
            </p:cNvPr>
            <p:cNvSpPr/>
            <p:nvPr/>
          </p:nvSpPr>
          <p:spPr>
            <a:xfrm>
              <a:off x="674325" y="3236550"/>
              <a:ext cx="26725" cy="21725"/>
            </a:xfrm>
            <a:custGeom>
              <a:avLst/>
              <a:gdLst/>
              <a:ahLst/>
              <a:cxnLst/>
              <a:rect l="l" t="t" r="r" b="b"/>
              <a:pathLst>
                <a:path w="1069" h="869" extrusionOk="0">
                  <a:moveTo>
                    <a:pt x="801" y="1"/>
                  </a:moveTo>
                  <a:lnTo>
                    <a:pt x="701" y="34"/>
                  </a:lnTo>
                  <a:lnTo>
                    <a:pt x="101" y="434"/>
                  </a:lnTo>
                  <a:lnTo>
                    <a:pt x="34" y="501"/>
                  </a:lnTo>
                  <a:lnTo>
                    <a:pt x="1" y="568"/>
                  </a:lnTo>
                  <a:lnTo>
                    <a:pt x="1" y="668"/>
                  </a:lnTo>
                  <a:lnTo>
                    <a:pt x="34" y="768"/>
                  </a:lnTo>
                  <a:lnTo>
                    <a:pt x="101" y="835"/>
                  </a:lnTo>
                  <a:lnTo>
                    <a:pt x="167" y="868"/>
                  </a:lnTo>
                  <a:lnTo>
                    <a:pt x="268" y="868"/>
                  </a:lnTo>
                  <a:lnTo>
                    <a:pt x="334" y="835"/>
                  </a:lnTo>
                  <a:lnTo>
                    <a:pt x="935" y="434"/>
                  </a:lnTo>
                  <a:lnTo>
                    <a:pt x="1001" y="368"/>
                  </a:lnTo>
                  <a:lnTo>
                    <a:pt x="1035" y="301"/>
                  </a:lnTo>
                  <a:lnTo>
                    <a:pt x="1068" y="201"/>
                  </a:lnTo>
                  <a:lnTo>
                    <a:pt x="1035" y="101"/>
                  </a:lnTo>
                  <a:lnTo>
                    <a:pt x="968" y="34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689;p68">
              <a:extLst>
                <a:ext uri="{FF2B5EF4-FFF2-40B4-BE49-F238E27FC236}">
                  <a16:creationId xmlns:a16="http://schemas.microsoft.com/office/drawing/2014/main" id="{7ABC26C5-48FC-2AF0-C660-ECD4FD9CD3C6}"/>
                </a:ext>
              </a:extLst>
            </p:cNvPr>
            <p:cNvSpPr/>
            <p:nvPr/>
          </p:nvSpPr>
          <p:spPr>
            <a:xfrm>
              <a:off x="640125" y="3318300"/>
              <a:ext cx="20875" cy="51725"/>
            </a:xfrm>
            <a:custGeom>
              <a:avLst/>
              <a:gdLst/>
              <a:ahLst/>
              <a:cxnLst/>
              <a:rect l="l" t="t" r="r" b="b"/>
              <a:pathLst>
                <a:path w="835" h="2069" extrusionOk="0">
                  <a:moveTo>
                    <a:pt x="468" y="0"/>
                  </a:moveTo>
                  <a:lnTo>
                    <a:pt x="401" y="67"/>
                  </a:lnTo>
                  <a:lnTo>
                    <a:pt x="334" y="134"/>
                  </a:lnTo>
                  <a:lnTo>
                    <a:pt x="301" y="200"/>
                  </a:lnTo>
                  <a:lnTo>
                    <a:pt x="301" y="301"/>
                  </a:lnTo>
                  <a:lnTo>
                    <a:pt x="368" y="467"/>
                  </a:lnTo>
                  <a:lnTo>
                    <a:pt x="368" y="668"/>
                  </a:lnTo>
                  <a:lnTo>
                    <a:pt x="368" y="868"/>
                  </a:lnTo>
                  <a:lnTo>
                    <a:pt x="368" y="968"/>
                  </a:lnTo>
                  <a:lnTo>
                    <a:pt x="368" y="1001"/>
                  </a:lnTo>
                  <a:lnTo>
                    <a:pt x="301" y="1201"/>
                  </a:lnTo>
                  <a:lnTo>
                    <a:pt x="234" y="1368"/>
                  </a:lnTo>
                  <a:lnTo>
                    <a:pt x="168" y="1535"/>
                  </a:lnTo>
                  <a:lnTo>
                    <a:pt x="67" y="1668"/>
                  </a:lnTo>
                  <a:lnTo>
                    <a:pt x="1" y="1768"/>
                  </a:lnTo>
                  <a:lnTo>
                    <a:pt x="1" y="1835"/>
                  </a:lnTo>
                  <a:lnTo>
                    <a:pt x="1" y="1935"/>
                  </a:lnTo>
                  <a:lnTo>
                    <a:pt x="67" y="2002"/>
                  </a:lnTo>
                  <a:lnTo>
                    <a:pt x="134" y="2035"/>
                  </a:lnTo>
                  <a:lnTo>
                    <a:pt x="234" y="2069"/>
                  </a:lnTo>
                  <a:lnTo>
                    <a:pt x="301" y="2069"/>
                  </a:lnTo>
                  <a:lnTo>
                    <a:pt x="368" y="2002"/>
                  </a:lnTo>
                  <a:lnTo>
                    <a:pt x="535" y="1802"/>
                  </a:lnTo>
                  <a:lnTo>
                    <a:pt x="635" y="1602"/>
                  </a:lnTo>
                  <a:lnTo>
                    <a:pt x="735" y="1368"/>
                  </a:lnTo>
                  <a:lnTo>
                    <a:pt x="801" y="1135"/>
                  </a:lnTo>
                  <a:lnTo>
                    <a:pt x="835" y="901"/>
                  </a:lnTo>
                  <a:lnTo>
                    <a:pt x="835" y="668"/>
                  </a:lnTo>
                  <a:lnTo>
                    <a:pt x="801" y="401"/>
                  </a:lnTo>
                  <a:lnTo>
                    <a:pt x="768" y="167"/>
                  </a:lnTo>
                  <a:lnTo>
                    <a:pt x="701" y="100"/>
                  </a:lnTo>
                  <a:lnTo>
                    <a:pt x="635" y="34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690;p68">
              <a:extLst>
                <a:ext uri="{FF2B5EF4-FFF2-40B4-BE49-F238E27FC236}">
                  <a16:creationId xmlns:a16="http://schemas.microsoft.com/office/drawing/2014/main" id="{D8C31677-FDC5-AE0A-BFED-1C36B33FBB67}"/>
                </a:ext>
              </a:extLst>
            </p:cNvPr>
            <p:cNvSpPr/>
            <p:nvPr/>
          </p:nvSpPr>
          <p:spPr>
            <a:xfrm>
              <a:off x="409100" y="3271575"/>
              <a:ext cx="26700" cy="51750"/>
            </a:xfrm>
            <a:custGeom>
              <a:avLst/>
              <a:gdLst/>
              <a:ahLst/>
              <a:cxnLst/>
              <a:rect l="l" t="t" r="r" b="b"/>
              <a:pathLst>
                <a:path w="1068" h="2070" extrusionOk="0">
                  <a:moveTo>
                    <a:pt x="267" y="1"/>
                  </a:moveTo>
                  <a:lnTo>
                    <a:pt x="200" y="34"/>
                  </a:lnTo>
                  <a:lnTo>
                    <a:pt x="134" y="101"/>
                  </a:lnTo>
                  <a:lnTo>
                    <a:pt x="100" y="168"/>
                  </a:lnTo>
                  <a:lnTo>
                    <a:pt x="34" y="435"/>
                  </a:lnTo>
                  <a:lnTo>
                    <a:pt x="0" y="702"/>
                  </a:lnTo>
                  <a:lnTo>
                    <a:pt x="34" y="968"/>
                  </a:lnTo>
                  <a:lnTo>
                    <a:pt x="100" y="1235"/>
                  </a:lnTo>
                  <a:lnTo>
                    <a:pt x="200" y="1469"/>
                  </a:lnTo>
                  <a:lnTo>
                    <a:pt x="334" y="1669"/>
                  </a:lnTo>
                  <a:lnTo>
                    <a:pt x="501" y="1869"/>
                  </a:lnTo>
                  <a:lnTo>
                    <a:pt x="734" y="2036"/>
                  </a:lnTo>
                  <a:lnTo>
                    <a:pt x="801" y="2069"/>
                  </a:lnTo>
                  <a:lnTo>
                    <a:pt x="901" y="2069"/>
                  </a:lnTo>
                  <a:lnTo>
                    <a:pt x="968" y="2036"/>
                  </a:lnTo>
                  <a:lnTo>
                    <a:pt x="1035" y="1969"/>
                  </a:lnTo>
                  <a:lnTo>
                    <a:pt x="1068" y="1869"/>
                  </a:lnTo>
                  <a:lnTo>
                    <a:pt x="1068" y="1769"/>
                  </a:lnTo>
                  <a:lnTo>
                    <a:pt x="1035" y="1702"/>
                  </a:lnTo>
                  <a:lnTo>
                    <a:pt x="968" y="1636"/>
                  </a:lnTo>
                  <a:lnTo>
                    <a:pt x="901" y="1602"/>
                  </a:lnTo>
                  <a:lnTo>
                    <a:pt x="801" y="1536"/>
                  </a:lnTo>
                  <a:lnTo>
                    <a:pt x="734" y="1469"/>
                  </a:lnTo>
                  <a:lnTo>
                    <a:pt x="701" y="1436"/>
                  </a:lnTo>
                  <a:lnTo>
                    <a:pt x="701" y="1402"/>
                  </a:lnTo>
                  <a:lnTo>
                    <a:pt x="601" y="1235"/>
                  </a:lnTo>
                  <a:lnTo>
                    <a:pt x="567" y="1169"/>
                  </a:lnTo>
                  <a:lnTo>
                    <a:pt x="534" y="1169"/>
                  </a:lnTo>
                  <a:lnTo>
                    <a:pt x="501" y="1069"/>
                  </a:lnTo>
                  <a:lnTo>
                    <a:pt x="467" y="868"/>
                  </a:lnTo>
                  <a:lnTo>
                    <a:pt x="467" y="835"/>
                  </a:lnTo>
                  <a:lnTo>
                    <a:pt x="467" y="802"/>
                  </a:lnTo>
                  <a:lnTo>
                    <a:pt x="467" y="702"/>
                  </a:lnTo>
                  <a:lnTo>
                    <a:pt x="467" y="568"/>
                  </a:lnTo>
                  <a:lnTo>
                    <a:pt x="467" y="501"/>
                  </a:lnTo>
                  <a:lnTo>
                    <a:pt x="534" y="301"/>
                  </a:lnTo>
                  <a:lnTo>
                    <a:pt x="534" y="201"/>
                  </a:lnTo>
                  <a:lnTo>
                    <a:pt x="501" y="134"/>
                  </a:lnTo>
                  <a:lnTo>
                    <a:pt x="467" y="68"/>
                  </a:lnTo>
                  <a:lnTo>
                    <a:pt x="367" y="34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691;p68">
              <a:extLst>
                <a:ext uri="{FF2B5EF4-FFF2-40B4-BE49-F238E27FC236}">
                  <a16:creationId xmlns:a16="http://schemas.microsoft.com/office/drawing/2014/main" id="{74AEFD67-4A60-C59A-D1C8-38D5115E0E45}"/>
                </a:ext>
              </a:extLst>
            </p:cNvPr>
            <p:cNvSpPr/>
            <p:nvPr/>
          </p:nvSpPr>
          <p:spPr>
            <a:xfrm>
              <a:off x="445800" y="33825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0"/>
                  </a:moveTo>
                  <a:lnTo>
                    <a:pt x="0" y="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692;p68">
              <a:extLst>
                <a:ext uri="{FF2B5EF4-FFF2-40B4-BE49-F238E27FC236}">
                  <a16:creationId xmlns:a16="http://schemas.microsoft.com/office/drawing/2014/main" id="{4A2F9E1F-2292-75F3-101E-1F6967347F2B}"/>
                </a:ext>
              </a:extLst>
            </p:cNvPr>
            <p:cNvSpPr/>
            <p:nvPr/>
          </p:nvSpPr>
          <p:spPr>
            <a:xfrm>
              <a:off x="416600" y="3373350"/>
              <a:ext cx="42575" cy="21700"/>
            </a:xfrm>
            <a:custGeom>
              <a:avLst/>
              <a:gdLst/>
              <a:ahLst/>
              <a:cxnLst/>
              <a:rect l="l" t="t" r="r" b="b"/>
              <a:pathLst>
                <a:path w="1703" h="868" extrusionOk="0">
                  <a:moveTo>
                    <a:pt x="201" y="0"/>
                  </a:moveTo>
                  <a:lnTo>
                    <a:pt x="101" y="34"/>
                  </a:lnTo>
                  <a:lnTo>
                    <a:pt x="34" y="100"/>
                  </a:lnTo>
                  <a:lnTo>
                    <a:pt x="1" y="200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167" y="567"/>
                  </a:lnTo>
                  <a:lnTo>
                    <a:pt x="334" y="701"/>
                  </a:lnTo>
                  <a:lnTo>
                    <a:pt x="534" y="801"/>
                  </a:lnTo>
                  <a:lnTo>
                    <a:pt x="768" y="868"/>
                  </a:lnTo>
                  <a:lnTo>
                    <a:pt x="1001" y="868"/>
                  </a:lnTo>
                  <a:lnTo>
                    <a:pt x="1202" y="834"/>
                  </a:lnTo>
                  <a:lnTo>
                    <a:pt x="1435" y="768"/>
                  </a:lnTo>
                  <a:lnTo>
                    <a:pt x="1635" y="634"/>
                  </a:lnTo>
                  <a:lnTo>
                    <a:pt x="1669" y="567"/>
                  </a:lnTo>
                  <a:lnTo>
                    <a:pt x="1702" y="467"/>
                  </a:lnTo>
                  <a:lnTo>
                    <a:pt x="1669" y="367"/>
                  </a:lnTo>
                  <a:lnTo>
                    <a:pt x="1635" y="300"/>
                  </a:lnTo>
                  <a:lnTo>
                    <a:pt x="1535" y="267"/>
                  </a:lnTo>
                  <a:lnTo>
                    <a:pt x="1469" y="234"/>
                  </a:lnTo>
                  <a:lnTo>
                    <a:pt x="1368" y="267"/>
                  </a:lnTo>
                  <a:lnTo>
                    <a:pt x="1302" y="300"/>
                  </a:lnTo>
                  <a:lnTo>
                    <a:pt x="1268" y="334"/>
                  </a:lnTo>
                  <a:lnTo>
                    <a:pt x="1202" y="367"/>
                  </a:lnTo>
                  <a:lnTo>
                    <a:pt x="1168" y="367"/>
                  </a:lnTo>
                  <a:lnTo>
                    <a:pt x="1168" y="401"/>
                  </a:lnTo>
                  <a:lnTo>
                    <a:pt x="1068" y="401"/>
                  </a:lnTo>
                  <a:lnTo>
                    <a:pt x="1035" y="434"/>
                  </a:lnTo>
                  <a:lnTo>
                    <a:pt x="835" y="434"/>
                  </a:lnTo>
                  <a:lnTo>
                    <a:pt x="668" y="367"/>
                  </a:lnTo>
                  <a:lnTo>
                    <a:pt x="634" y="367"/>
                  </a:lnTo>
                  <a:lnTo>
                    <a:pt x="568" y="300"/>
                  </a:lnTo>
                  <a:lnTo>
                    <a:pt x="534" y="300"/>
                  </a:lnTo>
                  <a:lnTo>
                    <a:pt x="501" y="234"/>
                  </a:lnTo>
                  <a:lnTo>
                    <a:pt x="468" y="200"/>
                  </a:lnTo>
                  <a:lnTo>
                    <a:pt x="401" y="134"/>
                  </a:lnTo>
                  <a:lnTo>
                    <a:pt x="368" y="67"/>
                  </a:lnTo>
                  <a:lnTo>
                    <a:pt x="267" y="3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693;p68">
              <a:extLst>
                <a:ext uri="{FF2B5EF4-FFF2-40B4-BE49-F238E27FC236}">
                  <a16:creationId xmlns:a16="http://schemas.microsoft.com/office/drawing/2014/main" id="{BB53680A-90CA-47FB-5F8E-5C275B3125F5}"/>
                </a:ext>
              </a:extLst>
            </p:cNvPr>
            <p:cNvSpPr/>
            <p:nvPr/>
          </p:nvSpPr>
          <p:spPr>
            <a:xfrm>
              <a:off x="442450" y="3384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2"/>
          <p:cNvSpPr txBox="1">
            <a:spLocks noGrp="1"/>
          </p:cNvSpPr>
          <p:nvPr>
            <p:ph type="body" idx="1"/>
          </p:nvPr>
        </p:nvSpPr>
        <p:spPr>
          <a:xfrm>
            <a:off x="767002" y="827914"/>
            <a:ext cx="5702004" cy="32254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Existing System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Hardware &amp; software Requirements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Proposed Work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Advantages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sz="2800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0" name="Google Shape;310;p32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13" name="Google Shape;313;p32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2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FEE524-0170-48DB-C742-AACB71215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663" y="797540"/>
            <a:ext cx="2572160" cy="216932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Google Shape;320;p33">
            <a:extLst>
              <a:ext uri="{FF2B5EF4-FFF2-40B4-BE49-F238E27FC236}">
                <a16:creationId xmlns:a16="http://schemas.microsoft.com/office/drawing/2014/main" id="{D42EFE7B-4C13-947C-D403-5B2CEFDF0434}"/>
              </a:ext>
            </a:extLst>
          </p:cNvPr>
          <p:cNvSpPr txBox="1">
            <a:spLocks/>
          </p:cNvSpPr>
          <p:nvPr/>
        </p:nvSpPr>
        <p:spPr>
          <a:xfrm>
            <a:off x="5947328" y="2981560"/>
            <a:ext cx="27972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mmersmith One"/>
              <a:buNone/>
              <a:defRPr sz="10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mmersmith One"/>
              <a:buNone/>
              <a:defRPr sz="9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mmersmith One"/>
              <a:buNone/>
              <a:defRPr sz="9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mmersmith One"/>
              <a:buNone/>
              <a:defRPr sz="9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mmersmith One"/>
              <a:buNone/>
              <a:defRPr sz="9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mmersmith One"/>
              <a:buNone/>
              <a:defRPr sz="9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mmersmith One"/>
              <a:buNone/>
              <a:defRPr sz="9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mmersmith One"/>
              <a:buNone/>
              <a:defRPr sz="9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mmersmith One"/>
              <a:buNone/>
              <a:defRPr sz="900" b="1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pPr algn="ctr">
              <a:spcAft>
                <a:spcPts val="100"/>
              </a:spcAft>
            </a:pPr>
            <a:r>
              <a:rPr lang="en-I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90D693-FCDE-2967-4C49-F7EDF5AA90BA}"/>
              </a:ext>
            </a:extLst>
          </p:cNvPr>
          <p:cNvSpPr txBox="1"/>
          <p:nvPr/>
        </p:nvSpPr>
        <p:spPr>
          <a:xfrm>
            <a:off x="0" y="182640"/>
            <a:ext cx="50373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100"/>
              </a:spcAft>
            </a:pP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  <a:r>
              <a:rPr lang="en-I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of contents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 build="p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3"/>
          <p:cNvSpPr/>
          <p:nvPr/>
        </p:nvSpPr>
        <p:spPr>
          <a:xfrm>
            <a:off x="6633522" y="1226900"/>
            <a:ext cx="1608900" cy="160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3"/>
          <p:cNvSpPr txBox="1">
            <a:spLocks noGrp="1"/>
          </p:cNvSpPr>
          <p:nvPr>
            <p:ph type="subTitle" idx="1"/>
          </p:nvPr>
        </p:nvSpPr>
        <p:spPr>
          <a:xfrm>
            <a:off x="450351" y="1053263"/>
            <a:ext cx="5409355" cy="32932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00"/>
              </a:spcAft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“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Powercut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Resolve”</a:t>
            </a:r>
            <a:r>
              <a:rPr lang="en-US" sz="1600" dirty="0"/>
              <a:t> is a web application developed using Python and the Django framework, designed to efficiently address power outages. It provides users with a user-friendly platform to report power cuts, track their progress, and collaborate with utility companies for timely resolution. With features like real-time updates, effective communication channels, and data-driven insights, </a:t>
            </a:r>
            <a:r>
              <a:rPr lang="en-US" sz="1600" dirty="0" err="1"/>
              <a:t>Powercut</a:t>
            </a:r>
            <a:r>
              <a:rPr lang="en-US" sz="1600" dirty="0"/>
              <a:t> Resolve aims to streamline the reporting and resolution process, empowering users and utility companies to work together towards improving the reliability of the power supply system.</a:t>
            </a:r>
            <a:endParaRPr sz="2400" dirty="0"/>
          </a:p>
        </p:txBody>
      </p:sp>
      <p:sp>
        <p:nvSpPr>
          <p:cNvPr id="339" name="Google Shape;339;p33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341" name="Google Shape;341;p33"/>
          <p:cNvGrpSpPr/>
          <p:nvPr/>
        </p:nvGrpSpPr>
        <p:grpSpPr>
          <a:xfrm>
            <a:off x="6994307" y="1053263"/>
            <a:ext cx="1085636" cy="1916461"/>
            <a:chOff x="2880425" y="2998025"/>
            <a:chExt cx="597225" cy="1054275"/>
          </a:xfrm>
        </p:grpSpPr>
        <p:sp>
          <p:nvSpPr>
            <p:cNvPr id="342" name="Google Shape;342;p33"/>
            <p:cNvSpPr/>
            <p:nvPr/>
          </p:nvSpPr>
          <p:spPr>
            <a:xfrm>
              <a:off x="2961325" y="3082250"/>
              <a:ext cx="427075" cy="831600"/>
            </a:xfrm>
            <a:custGeom>
              <a:avLst/>
              <a:gdLst/>
              <a:ahLst/>
              <a:cxnLst/>
              <a:rect l="l" t="t" r="r" b="b"/>
              <a:pathLst>
                <a:path w="17083" h="33264" extrusionOk="0">
                  <a:moveTo>
                    <a:pt x="8742" y="1"/>
                  </a:moveTo>
                  <a:lnTo>
                    <a:pt x="8208" y="34"/>
                  </a:lnTo>
                  <a:lnTo>
                    <a:pt x="7674" y="134"/>
                  </a:lnTo>
                  <a:lnTo>
                    <a:pt x="7140" y="268"/>
                  </a:lnTo>
                  <a:lnTo>
                    <a:pt x="6640" y="401"/>
                  </a:lnTo>
                  <a:lnTo>
                    <a:pt x="6139" y="601"/>
                  </a:lnTo>
                  <a:lnTo>
                    <a:pt x="5639" y="835"/>
                  </a:lnTo>
                  <a:lnTo>
                    <a:pt x="5138" y="1102"/>
                  </a:lnTo>
                  <a:lnTo>
                    <a:pt x="4671" y="1402"/>
                  </a:lnTo>
                  <a:lnTo>
                    <a:pt x="4204" y="1736"/>
                  </a:lnTo>
                  <a:lnTo>
                    <a:pt x="3771" y="2103"/>
                  </a:lnTo>
                  <a:lnTo>
                    <a:pt x="3337" y="2503"/>
                  </a:lnTo>
                  <a:lnTo>
                    <a:pt x="2937" y="2937"/>
                  </a:lnTo>
                  <a:lnTo>
                    <a:pt x="2570" y="3404"/>
                  </a:lnTo>
                  <a:lnTo>
                    <a:pt x="2236" y="3871"/>
                  </a:lnTo>
                  <a:lnTo>
                    <a:pt x="1936" y="4338"/>
                  </a:lnTo>
                  <a:lnTo>
                    <a:pt x="1635" y="4872"/>
                  </a:lnTo>
                  <a:lnTo>
                    <a:pt x="1369" y="5372"/>
                  </a:lnTo>
                  <a:lnTo>
                    <a:pt x="1135" y="5906"/>
                  </a:lnTo>
                  <a:lnTo>
                    <a:pt x="901" y="6473"/>
                  </a:lnTo>
                  <a:lnTo>
                    <a:pt x="701" y="7040"/>
                  </a:lnTo>
                  <a:lnTo>
                    <a:pt x="534" y="7607"/>
                  </a:lnTo>
                  <a:lnTo>
                    <a:pt x="401" y="8175"/>
                  </a:lnTo>
                  <a:lnTo>
                    <a:pt x="268" y="8742"/>
                  </a:lnTo>
                  <a:lnTo>
                    <a:pt x="167" y="9342"/>
                  </a:lnTo>
                  <a:lnTo>
                    <a:pt x="101" y="9909"/>
                  </a:lnTo>
                  <a:lnTo>
                    <a:pt x="34" y="10510"/>
                  </a:lnTo>
                  <a:lnTo>
                    <a:pt x="1" y="11411"/>
                  </a:lnTo>
                  <a:lnTo>
                    <a:pt x="1" y="12345"/>
                  </a:lnTo>
                  <a:lnTo>
                    <a:pt x="34" y="13279"/>
                  </a:lnTo>
                  <a:lnTo>
                    <a:pt x="134" y="14180"/>
                  </a:lnTo>
                  <a:lnTo>
                    <a:pt x="268" y="15081"/>
                  </a:lnTo>
                  <a:lnTo>
                    <a:pt x="468" y="15981"/>
                  </a:lnTo>
                  <a:lnTo>
                    <a:pt x="701" y="16882"/>
                  </a:lnTo>
                  <a:lnTo>
                    <a:pt x="968" y="17750"/>
                  </a:lnTo>
                  <a:lnTo>
                    <a:pt x="1202" y="18383"/>
                  </a:lnTo>
                  <a:lnTo>
                    <a:pt x="1435" y="19017"/>
                  </a:lnTo>
                  <a:lnTo>
                    <a:pt x="1969" y="20252"/>
                  </a:lnTo>
                  <a:lnTo>
                    <a:pt x="2503" y="21486"/>
                  </a:lnTo>
                  <a:lnTo>
                    <a:pt x="3037" y="22721"/>
                  </a:lnTo>
                  <a:lnTo>
                    <a:pt x="3370" y="23688"/>
                  </a:lnTo>
                  <a:lnTo>
                    <a:pt x="3671" y="24689"/>
                  </a:lnTo>
                  <a:lnTo>
                    <a:pt x="3937" y="25656"/>
                  </a:lnTo>
                  <a:lnTo>
                    <a:pt x="4171" y="26657"/>
                  </a:lnTo>
                  <a:lnTo>
                    <a:pt x="4338" y="27692"/>
                  </a:lnTo>
                  <a:lnTo>
                    <a:pt x="4471" y="28692"/>
                  </a:lnTo>
                  <a:lnTo>
                    <a:pt x="4571" y="29727"/>
                  </a:lnTo>
                  <a:lnTo>
                    <a:pt x="4605" y="30761"/>
                  </a:lnTo>
                  <a:lnTo>
                    <a:pt x="4638" y="31495"/>
                  </a:lnTo>
                  <a:lnTo>
                    <a:pt x="4705" y="31862"/>
                  </a:lnTo>
                  <a:lnTo>
                    <a:pt x="4771" y="32196"/>
                  </a:lnTo>
                  <a:lnTo>
                    <a:pt x="4938" y="32529"/>
                  </a:lnTo>
                  <a:lnTo>
                    <a:pt x="5038" y="32696"/>
                  </a:lnTo>
                  <a:lnTo>
                    <a:pt x="5138" y="32829"/>
                  </a:lnTo>
                  <a:lnTo>
                    <a:pt x="5272" y="32963"/>
                  </a:lnTo>
                  <a:lnTo>
                    <a:pt x="5439" y="33063"/>
                  </a:lnTo>
                  <a:lnTo>
                    <a:pt x="5572" y="33163"/>
                  </a:lnTo>
                  <a:lnTo>
                    <a:pt x="5739" y="33230"/>
                  </a:lnTo>
                  <a:lnTo>
                    <a:pt x="5939" y="33263"/>
                  </a:lnTo>
                  <a:lnTo>
                    <a:pt x="6106" y="33230"/>
                  </a:lnTo>
                  <a:lnTo>
                    <a:pt x="6306" y="33196"/>
                  </a:lnTo>
                  <a:lnTo>
                    <a:pt x="6473" y="33163"/>
                  </a:lnTo>
                  <a:lnTo>
                    <a:pt x="6640" y="33063"/>
                  </a:lnTo>
                  <a:lnTo>
                    <a:pt x="6807" y="32963"/>
                  </a:lnTo>
                  <a:lnTo>
                    <a:pt x="7107" y="32729"/>
                  </a:lnTo>
                  <a:lnTo>
                    <a:pt x="7274" y="32529"/>
                  </a:lnTo>
                  <a:lnTo>
                    <a:pt x="7407" y="32296"/>
                  </a:lnTo>
                  <a:lnTo>
                    <a:pt x="7541" y="32062"/>
                  </a:lnTo>
                  <a:lnTo>
                    <a:pt x="7674" y="31829"/>
                  </a:lnTo>
                  <a:lnTo>
                    <a:pt x="7841" y="31295"/>
                  </a:lnTo>
                  <a:lnTo>
                    <a:pt x="7974" y="30761"/>
                  </a:lnTo>
                  <a:lnTo>
                    <a:pt x="8174" y="29627"/>
                  </a:lnTo>
                  <a:lnTo>
                    <a:pt x="8275" y="29093"/>
                  </a:lnTo>
                  <a:lnTo>
                    <a:pt x="8408" y="28559"/>
                  </a:lnTo>
                  <a:lnTo>
                    <a:pt x="8642" y="28025"/>
                  </a:lnTo>
                  <a:lnTo>
                    <a:pt x="8842" y="27458"/>
                  </a:lnTo>
                  <a:lnTo>
                    <a:pt x="9376" y="26390"/>
                  </a:lnTo>
                  <a:lnTo>
                    <a:pt x="9943" y="25356"/>
                  </a:lnTo>
                  <a:lnTo>
                    <a:pt x="10543" y="24355"/>
                  </a:lnTo>
                  <a:lnTo>
                    <a:pt x="11377" y="23088"/>
                  </a:lnTo>
                  <a:lnTo>
                    <a:pt x="12211" y="21820"/>
                  </a:lnTo>
                  <a:lnTo>
                    <a:pt x="13045" y="20552"/>
                  </a:lnTo>
                  <a:lnTo>
                    <a:pt x="13879" y="19251"/>
                  </a:lnTo>
                  <a:lnTo>
                    <a:pt x="14647" y="17950"/>
                  </a:lnTo>
                  <a:lnTo>
                    <a:pt x="15014" y="17282"/>
                  </a:lnTo>
                  <a:lnTo>
                    <a:pt x="15347" y="16582"/>
                  </a:lnTo>
                  <a:lnTo>
                    <a:pt x="15648" y="15915"/>
                  </a:lnTo>
                  <a:lnTo>
                    <a:pt x="15948" y="15214"/>
                  </a:lnTo>
                  <a:lnTo>
                    <a:pt x="16181" y="14480"/>
                  </a:lnTo>
                  <a:lnTo>
                    <a:pt x="16415" y="13746"/>
                  </a:lnTo>
                  <a:lnTo>
                    <a:pt x="16649" y="12912"/>
                  </a:lnTo>
                  <a:lnTo>
                    <a:pt x="16815" y="12045"/>
                  </a:lnTo>
                  <a:lnTo>
                    <a:pt x="16949" y="11177"/>
                  </a:lnTo>
                  <a:lnTo>
                    <a:pt x="17049" y="10310"/>
                  </a:lnTo>
                  <a:lnTo>
                    <a:pt x="17082" y="9409"/>
                  </a:lnTo>
                  <a:lnTo>
                    <a:pt x="17049" y="8541"/>
                  </a:lnTo>
                  <a:lnTo>
                    <a:pt x="16982" y="7674"/>
                  </a:lnTo>
                  <a:lnTo>
                    <a:pt x="16849" y="6807"/>
                  </a:lnTo>
                  <a:lnTo>
                    <a:pt x="16749" y="6306"/>
                  </a:lnTo>
                  <a:lnTo>
                    <a:pt x="16615" y="5806"/>
                  </a:lnTo>
                  <a:lnTo>
                    <a:pt x="16448" y="5305"/>
                  </a:lnTo>
                  <a:lnTo>
                    <a:pt x="16248" y="4805"/>
                  </a:lnTo>
                  <a:lnTo>
                    <a:pt x="16048" y="4304"/>
                  </a:lnTo>
                  <a:lnTo>
                    <a:pt x="15814" y="3837"/>
                  </a:lnTo>
                  <a:lnTo>
                    <a:pt x="15548" y="3404"/>
                  </a:lnTo>
                  <a:lnTo>
                    <a:pt x="15247" y="2937"/>
                  </a:lnTo>
                  <a:lnTo>
                    <a:pt x="14947" y="2536"/>
                  </a:lnTo>
                  <a:lnTo>
                    <a:pt x="14580" y="2136"/>
                  </a:lnTo>
                  <a:lnTo>
                    <a:pt x="14213" y="1769"/>
                  </a:lnTo>
                  <a:lnTo>
                    <a:pt x="13846" y="1435"/>
                  </a:lnTo>
                  <a:lnTo>
                    <a:pt x="13412" y="1135"/>
                  </a:lnTo>
                  <a:lnTo>
                    <a:pt x="12979" y="868"/>
                  </a:lnTo>
                  <a:lnTo>
                    <a:pt x="12512" y="635"/>
                  </a:lnTo>
                  <a:lnTo>
                    <a:pt x="12011" y="434"/>
                  </a:lnTo>
                  <a:lnTo>
                    <a:pt x="11477" y="301"/>
                  </a:lnTo>
                  <a:lnTo>
                    <a:pt x="10910" y="168"/>
                  </a:lnTo>
                  <a:lnTo>
                    <a:pt x="10376" y="67"/>
                  </a:lnTo>
                  <a:lnTo>
                    <a:pt x="9843" y="1"/>
                  </a:lnTo>
                  <a:close/>
                </a:path>
              </a:pathLst>
            </a:custGeom>
            <a:solidFill>
              <a:srgbClr val="E574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2880425" y="2998025"/>
              <a:ext cx="597225" cy="960025"/>
            </a:xfrm>
            <a:custGeom>
              <a:avLst/>
              <a:gdLst/>
              <a:ahLst/>
              <a:cxnLst/>
              <a:rect l="l" t="t" r="r" b="b"/>
              <a:pathLst>
                <a:path w="23889" h="38401" extrusionOk="0">
                  <a:moveTo>
                    <a:pt x="11878" y="0"/>
                  </a:moveTo>
                  <a:lnTo>
                    <a:pt x="11344" y="33"/>
                  </a:lnTo>
                  <a:lnTo>
                    <a:pt x="10810" y="67"/>
                  </a:lnTo>
                  <a:lnTo>
                    <a:pt x="10276" y="134"/>
                  </a:lnTo>
                  <a:lnTo>
                    <a:pt x="9742" y="234"/>
                  </a:lnTo>
                  <a:lnTo>
                    <a:pt x="9209" y="334"/>
                  </a:lnTo>
                  <a:lnTo>
                    <a:pt x="8675" y="501"/>
                  </a:lnTo>
                  <a:lnTo>
                    <a:pt x="8141" y="667"/>
                  </a:lnTo>
                  <a:lnTo>
                    <a:pt x="7640" y="868"/>
                  </a:lnTo>
                  <a:lnTo>
                    <a:pt x="7140" y="1068"/>
                  </a:lnTo>
                  <a:lnTo>
                    <a:pt x="6640" y="1335"/>
                  </a:lnTo>
                  <a:lnTo>
                    <a:pt x="6139" y="1601"/>
                  </a:lnTo>
                  <a:lnTo>
                    <a:pt x="5672" y="1902"/>
                  </a:lnTo>
                  <a:lnTo>
                    <a:pt x="5238" y="2202"/>
                  </a:lnTo>
                  <a:lnTo>
                    <a:pt x="4805" y="2536"/>
                  </a:lnTo>
                  <a:lnTo>
                    <a:pt x="4371" y="2903"/>
                  </a:lnTo>
                  <a:lnTo>
                    <a:pt x="3971" y="3270"/>
                  </a:lnTo>
                  <a:lnTo>
                    <a:pt x="3604" y="3637"/>
                  </a:lnTo>
                  <a:lnTo>
                    <a:pt x="3237" y="4070"/>
                  </a:lnTo>
                  <a:lnTo>
                    <a:pt x="2870" y="4471"/>
                  </a:lnTo>
                  <a:lnTo>
                    <a:pt x="2569" y="4938"/>
                  </a:lnTo>
                  <a:lnTo>
                    <a:pt x="2236" y="5371"/>
                  </a:lnTo>
                  <a:lnTo>
                    <a:pt x="1969" y="5839"/>
                  </a:lnTo>
                  <a:lnTo>
                    <a:pt x="1702" y="6339"/>
                  </a:lnTo>
                  <a:lnTo>
                    <a:pt x="1468" y="6839"/>
                  </a:lnTo>
                  <a:lnTo>
                    <a:pt x="1235" y="7340"/>
                  </a:lnTo>
                  <a:lnTo>
                    <a:pt x="1001" y="7940"/>
                  </a:lnTo>
                  <a:lnTo>
                    <a:pt x="835" y="8508"/>
                  </a:lnTo>
                  <a:lnTo>
                    <a:pt x="634" y="9108"/>
                  </a:lnTo>
                  <a:lnTo>
                    <a:pt x="501" y="9709"/>
                  </a:lnTo>
                  <a:lnTo>
                    <a:pt x="367" y="10342"/>
                  </a:lnTo>
                  <a:lnTo>
                    <a:pt x="234" y="10943"/>
                  </a:lnTo>
                  <a:lnTo>
                    <a:pt x="167" y="11577"/>
                  </a:lnTo>
                  <a:lnTo>
                    <a:pt x="101" y="12177"/>
                  </a:lnTo>
                  <a:lnTo>
                    <a:pt x="0" y="13445"/>
                  </a:lnTo>
                  <a:lnTo>
                    <a:pt x="0" y="14680"/>
                  </a:lnTo>
                  <a:lnTo>
                    <a:pt x="34" y="15947"/>
                  </a:lnTo>
                  <a:lnTo>
                    <a:pt x="167" y="17182"/>
                  </a:lnTo>
                  <a:lnTo>
                    <a:pt x="334" y="18416"/>
                  </a:lnTo>
                  <a:lnTo>
                    <a:pt x="568" y="19617"/>
                  </a:lnTo>
                  <a:lnTo>
                    <a:pt x="835" y="20818"/>
                  </a:lnTo>
                  <a:lnTo>
                    <a:pt x="1168" y="22019"/>
                  </a:lnTo>
                  <a:lnTo>
                    <a:pt x="1535" y="23187"/>
                  </a:lnTo>
                  <a:lnTo>
                    <a:pt x="1969" y="24355"/>
                  </a:lnTo>
                  <a:lnTo>
                    <a:pt x="2403" y="25522"/>
                  </a:lnTo>
                  <a:lnTo>
                    <a:pt x="2903" y="26657"/>
                  </a:lnTo>
                  <a:lnTo>
                    <a:pt x="3437" y="27791"/>
                  </a:lnTo>
                  <a:lnTo>
                    <a:pt x="4004" y="28925"/>
                  </a:lnTo>
                  <a:lnTo>
                    <a:pt x="5172" y="31161"/>
                  </a:lnTo>
                  <a:lnTo>
                    <a:pt x="5705" y="32262"/>
                  </a:lnTo>
                  <a:lnTo>
                    <a:pt x="5972" y="32829"/>
                  </a:lnTo>
                  <a:lnTo>
                    <a:pt x="6206" y="33429"/>
                  </a:lnTo>
                  <a:lnTo>
                    <a:pt x="6406" y="33996"/>
                  </a:lnTo>
                  <a:lnTo>
                    <a:pt x="6573" y="34630"/>
                  </a:lnTo>
                  <a:lnTo>
                    <a:pt x="6673" y="35231"/>
                  </a:lnTo>
                  <a:lnTo>
                    <a:pt x="6740" y="35831"/>
                  </a:lnTo>
                  <a:lnTo>
                    <a:pt x="6773" y="36432"/>
                  </a:lnTo>
                  <a:lnTo>
                    <a:pt x="6706" y="36999"/>
                  </a:lnTo>
                  <a:lnTo>
                    <a:pt x="6573" y="37566"/>
                  </a:lnTo>
                  <a:lnTo>
                    <a:pt x="6406" y="38100"/>
                  </a:lnTo>
                  <a:lnTo>
                    <a:pt x="6373" y="38200"/>
                  </a:lnTo>
                  <a:lnTo>
                    <a:pt x="6406" y="38300"/>
                  </a:lnTo>
                  <a:lnTo>
                    <a:pt x="6473" y="38367"/>
                  </a:lnTo>
                  <a:lnTo>
                    <a:pt x="6540" y="38400"/>
                  </a:lnTo>
                  <a:lnTo>
                    <a:pt x="6706" y="38400"/>
                  </a:lnTo>
                  <a:lnTo>
                    <a:pt x="6806" y="38334"/>
                  </a:lnTo>
                  <a:lnTo>
                    <a:pt x="6840" y="38234"/>
                  </a:lnTo>
                  <a:lnTo>
                    <a:pt x="7040" y="37666"/>
                  </a:lnTo>
                  <a:lnTo>
                    <a:pt x="7173" y="37099"/>
                  </a:lnTo>
                  <a:lnTo>
                    <a:pt x="7240" y="36532"/>
                  </a:lnTo>
                  <a:lnTo>
                    <a:pt x="7240" y="35965"/>
                  </a:lnTo>
                  <a:lnTo>
                    <a:pt x="7207" y="35364"/>
                  </a:lnTo>
                  <a:lnTo>
                    <a:pt x="7107" y="34797"/>
                  </a:lnTo>
                  <a:lnTo>
                    <a:pt x="6973" y="34230"/>
                  </a:lnTo>
                  <a:lnTo>
                    <a:pt x="6806" y="33663"/>
                  </a:lnTo>
                  <a:lnTo>
                    <a:pt x="6606" y="33129"/>
                  </a:lnTo>
                  <a:lnTo>
                    <a:pt x="6373" y="32562"/>
                  </a:lnTo>
                  <a:lnTo>
                    <a:pt x="5872" y="31461"/>
                  </a:lnTo>
                  <a:lnTo>
                    <a:pt x="5338" y="30427"/>
                  </a:lnTo>
                  <a:lnTo>
                    <a:pt x="4805" y="29426"/>
                  </a:lnTo>
                  <a:lnTo>
                    <a:pt x="4238" y="28325"/>
                  </a:lnTo>
                  <a:lnTo>
                    <a:pt x="3670" y="27224"/>
                  </a:lnTo>
                  <a:lnTo>
                    <a:pt x="3170" y="26090"/>
                  </a:lnTo>
                  <a:lnTo>
                    <a:pt x="2703" y="24955"/>
                  </a:lnTo>
                  <a:lnTo>
                    <a:pt x="2269" y="23788"/>
                  </a:lnTo>
                  <a:lnTo>
                    <a:pt x="1869" y="22620"/>
                  </a:lnTo>
                  <a:lnTo>
                    <a:pt x="1502" y="21452"/>
                  </a:lnTo>
                  <a:lnTo>
                    <a:pt x="1202" y="20251"/>
                  </a:lnTo>
                  <a:lnTo>
                    <a:pt x="968" y="19117"/>
                  </a:lnTo>
                  <a:lnTo>
                    <a:pt x="768" y="17982"/>
                  </a:lnTo>
                  <a:lnTo>
                    <a:pt x="601" y="16781"/>
                  </a:lnTo>
                  <a:lnTo>
                    <a:pt x="501" y="15580"/>
                  </a:lnTo>
                  <a:lnTo>
                    <a:pt x="468" y="14346"/>
                  </a:lnTo>
                  <a:lnTo>
                    <a:pt x="501" y="13145"/>
                  </a:lnTo>
                  <a:lnTo>
                    <a:pt x="601" y="11944"/>
                  </a:lnTo>
                  <a:lnTo>
                    <a:pt x="768" y="10743"/>
                  </a:lnTo>
                  <a:lnTo>
                    <a:pt x="868" y="10142"/>
                  </a:lnTo>
                  <a:lnTo>
                    <a:pt x="1001" y="9575"/>
                  </a:lnTo>
                  <a:lnTo>
                    <a:pt x="1168" y="9008"/>
                  </a:lnTo>
                  <a:lnTo>
                    <a:pt x="1335" y="8441"/>
                  </a:lnTo>
                  <a:lnTo>
                    <a:pt x="1535" y="7874"/>
                  </a:lnTo>
                  <a:lnTo>
                    <a:pt x="1769" y="7340"/>
                  </a:lnTo>
                  <a:lnTo>
                    <a:pt x="2002" y="6806"/>
                  </a:lnTo>
                  <a:lnTo>
                    <a:pt x="2269" y="6272"/>
                  </a:lnTo>
                  <a:lnTo>
                    <a:pt x="2569" y="5772"/>
                  </a:lnTo>
                  <a:lnTo>
                    <a:pt x="2903" y="5271"/>
                  </a:lnTo>
                  <a:lnTo>
                    <a:pt x="3237" y="4804"/>
                  </a:lnTo>
                  <a:lnTo>
                    <a:pt x="3604" y="4337"/>
                  </a:lnTo>
                  <a:lnTo>
                    <a:pt x="4004" y="3903"/>
                  </a:lnTo>
                  <a:lnTo>
                    <a:pt x="4438" y="3470"/>
                  </a:lnTo>
                  <a:lnTo>
                    <a:pt x="4905" y="3069"/>
                  </a:lnTo>
                  <a:lnTo>
                    <a:pt x="5372" y="2669"/>
                  </a:lnTo>
                  <a:lnTo>
                    <a:pt x="5806" y="2369"/>
                  </a:lnTo>
                  <a:lnTo>
                    <a:pt x="6273" y="2069"/>
                  </a:lnTo>
                  <a:lnTo>
                    <a:pt x="6740" y="1802"/>
                  </a:lnTo>
                  <a:lnTo>
                    <a:pt x="7240" y="1568"/>
                  </a:lnTo>
                  <a:lnTo>
                    <a:pt x="7707" y="1335"/>
                  </a:lnTo>
                  <a:lnTo>
                    <a:pt x="8241" y="1134"/>
                  </a:lnTo>
                  <a:lnTo>
                    <a:pt x="8741" y="968"/>
                  </a:lnTo>
                  <a:lnTo>
                    <a:pt x="9242" y="834"/>
                  </a:lnTo>
                  <a:lnTo>
                    <a:pt x="9776" y="701"/>
                  </a:lnTo>
                  <a:lnTo>
                    <a:pt x="10309" y="601"/>
                  </a:lnTo>
                  <a:lnTo>
                    <a:pt x="10843" y="534"/>
                  </a:lnTo>
                  <a:lnTo>
                    <a:pt x="11377" y="501"/>
                  </a:lnTo>
                  <a:lnTo>
                    <a:pt x="11911" y="467"/>
                  </a:lnTo>
                  <a:lnTo>
                    <a:pt x="12445" y="501"/>
                  </a:lnTo>
                  <a:lnTo>
                    <a:pt x="13012" y="534"/>
                  </a:lnTo>
                  <a:lnTo>
                    <a:pt x="13546" y="601"/>
                  </a:lnTo>
                  <a:lnTo>
                    <a:pt x="14079" y="701"/>
                  </a:lnTo>
                  <a:lnTo>
                    <a:pt x="14613" y="801"/>
                  </a:lnTo>
                  <a:lnTo>
                    <a:pt x="15147" y="968"/>
                  </a:lnTo>
                  <a:lnTo>
                    <a:pt x="15647" y="1134"/>
                  </a:lnTo>
                  <a:lnTo>
                    <a:pt x="16148" y="1301"/>
                  </a:lnTo>
                  <a:lnTo>
                    <a:pt x="16648" y="1535"/>
                  </a:lnTo>
                  <a:lnTo>
                    <a:pt x="17149" y="1768"/>
                  </a:lnTo>
                  <a:lnTo>
                    <a:pt x="17616" y="2035"/>
                  </a:lnTo>
                  <a:lnTo>
                    <a:pt x="18050" y="2335"/>
                  </a:lnTo>
                  <a:lnTo>
                    <a:pt x="18517" y="2636"/>
                  </a:lnTo>
                  <a:lnTo>
                    <a:pt x="18950" y="2969"/>
                  </a:lnTo>
                  <a:lnTo>
                    <a:pt x="19351" y="3303"/>
                  </a:lnTo>
                  <a:lnTo>
                    <a:pt x="19751" y="3703"/>
                  </a:lnTo>
                  <a:lnTo>
                    <a:pt x="20118" y="4070"/>
                  </a:lnTo>
                  <a:lnTo>
                    <a:pt x="20485" y="4504"/>
                  </a:lnTo>
                  <a:lnTo>
                    <a:pt x="20819" y="4938"/>
                  </a:lnTo>
                  <a:lnTo>
                    <a:pt x="21119" y="5338"/>
                  </a:lnTo>
                  <a:lnTo>
                    <a:pt x="21386" y="5772"/>
                  </a:lnTo>
                  <a:lnTo>
                    <a:pt x="21619" y="6206"/>
                  </a:lnTo>
                  <a:lnTo>
                    <a:pt x="21886" y="6639"/>
                  </a:lnTo>
                  <a:lnTo>
                    <a:pt x="22287" y="7540"/>
                  </a:lnTo>
                  <a:lnTo>
                    <a:pt x="22654" y="8508"/>
                  </a:lnTo>
                  <a:lnTo>
                    <a:pt x="22921" y="9475"/>
                  </a:lnTo>
                  <a:lnTo>
                    <a:pt x="23154" y="10443"/>
                  </a:lnTo>
                  <a:lnTo>
                    <a:pt x="23288" y="11443"/>
                  </a:lnTo>
                  <a:lnTo>
                    <a:pt x="23388" y="12444"/>
                  </a:lnTo>
                  <a:lnTo>
                    <a:pt x="23421" y="13545"/>
                  </a:lnTo>
                  <a:lnTo>
                    <a:pt x="23388" y="14613"/>
                  </a:lnTo>
                  <a:lnTo>
                    <a:pt x="23254" y="15680"/>
                  </a:lnTo>
                  <a:lnTo>
                    <a:pt x="23087" y="16748"/>
                  </a:lnTo>
                  <a:lnTo>
                    <a:pt x="22854" y="17816"/>
                  </a:lnTo>
                  <a:lnTo>
                    <a:pt x="22554" y="18850"/>
                  </a:lnTo>
                  <a:lnTo>
                    <a:pt x="22187" y="19884"/>
                  </a:lnTo>
                  <a:lnTo>
                    <a:pt x="21786" y="20885"/>
                  </a:lnTo>
                  <a:lnTo>
                    <a:pt x="21319" y="21953"/>
                  </a:lnTo>
                  <a:lnTo>
                    <a:pt x="20785" y="22987"/>
                  </a:lnTo>
                  <a:lnTo>
                    <a:pt x="20185" y="24021"/>
                  </a:lnTo>
                  <a:lnTo>
                    <a:pt x="19584" y="24989"/>
                  </a:lnTo>
                  <a:lnTo>
                    <a:pt x="18917" y="25989"/>
                  </a:lnTo>
                  <a:lnTo>
                    <a:pt x="18250" y="26924"/>
                  </a:lnTo>
                  <a:lnTo>
                    <a:pt x="17549" y="27858"/>
                  </a:lnTo>
                  <a:lnTo>
                    <a:pt x="16815" y="28792"/>
                  </a:lnTo>
                  <a:lnTo>
                    <a:pt x="16081" y="29659"/>
                  </a:lnTo>
                  <a:lnTo>
                    <a:pt x="15314" y="30527"/>
                  </a:lnTo>
                  <a:lnTo>
                    <a:pt x="14580" y="31394"/>
                  </a:lnTo>
                  <a:lnTo>
                    <a:pt x="13846" y="32295"/>
                  </a:lnTo>
                  <a:lnTo>
                    <a:pt x="13212" y="33162"/>
                  </a:lnTo>
                  <a:lnTo>
                    <a:pt x="12912" y="33596"/>
                  </a:lnTo>
                  <a:lnTo>
                    <a:pt x="12645" y="34063"/>
                  </a:lnTo>
                  <a:lnTo>
                    <a:pt x="12378" y="34530"/>
                  </a:lnTo>
                  <a:lnTo>
                    <a:pt x="12144" y="35031"/>
                  </a:lnTo>
                  <a:lnTo>
                    <a:pt x="11944" y="35531"/>
                  </a:lnTo>
                  <a:lnTo>
                    <a:pt x="11777" y="36032"/>
                  </a:lnTo>
                  <a:lnTo>
                    <a:pt x="11677" y="36532"/>
                  </a:lnTo>
                  <a:lnTo>
                    <a:pt x="11611" y="37066"/>
                  </a:lnTo>
                  <a:lnTo>
                    <a:pt x="11611" y="37566"/>
                  </a:lnTo>
                  <a:lnTo>
                    <a:pt x="11611" y="38067"/>
                  </a:lnTo>
                  <a:lnTo>
                    <a:pt x="11644" y="38167"/>
                  </a:lnTo>
                  <a:lnTo>
                    <a:pt x="11711" y="38267"/>
                  </a:lnTo>
                  <a:lnTo>
                    <a:pt x="11811" y="38300"/>
                  </a:lnTo>
                  <a:lnTo>
                    <a:pt x="11978" y="38300"/>
                  </a:lnTo>
                  <a:lnTo>
                    <a:pt x="12044" y="38267"/>
                  </a:lnTo>
                  <a:lnTo>
                    <a:pt x="12111" y="38167"/>
                  </a:lnTo>
                  <a:lnTo>
                    <a:pt x="12111" y="38067"/>
                  </a:lnTo>
                  <a:lnTo>
                    <a:pt x="12078" y="37500"/>
                  </a:lnTo>
                  <a:lnTo>
                    <a:pt x="12111" y="36932"/>
                  </a:lnTo>
                  <a:lnTo>
                    <a:pt x="12211" y="36365"/>
                  </a:lnTo>
                  <a:lnTo>
                    <a:pt x="12345" y="35831"/>
                  </a:lnTo>
                  <a:lnTo>
                    <a:pt x="12545" y="35298"/>
                  </a:lnTo>
                  <a:lnTo>
                    <a:pt x="12778" y="34797"/>
                  </a:lnTo>
                  <a:lnTo>
                    <a:pt x="13045" y="34297"/>
                  </a:lnTo>
                  <a:lnTo>
                    <a:pt x="13345" y="33796"/>
                  </a:lnTo>
                  <a:lnTo>
                    <a:pt x="13679" y="33296"/>
                  </a:lnTo>
                  <a:lnTo>
                    <a:pt x="14013" y="32829"/>
                  </a:lnTo>
                  <a:lnTo>
                    <a:pt x="14747" y="31928"/>
                  </a:lnTo>
                  <a:lnTo>
                    <a:pt x="16248" y="30227"/>
                  </a:lnTo>
                  <a:lnTo>
                    <a:pt x="17015" y="29292"/>
                  </a:lnTo>
                  <a:lnTo>
                    <a:pt x="17749" y="28392"/>
                  </a:lnTo>
                  <a:lnTo>
                    <a:pt x="18483" y="27424"/>
                  </a:lnTo>
                  <a:lnTo>
                    <a:pt x="19184" y="26457"/>
                  </a:lnTo>
                  <a:lnTo>
                    <a:pt x="19851" y="25456"/>
                  </a:lnTo>
                  <a:lnTo>
                    <a:pt x="20485" y="24455"/>
                  </a:lnTo>
                  <a:lnTo>
                    <a:pt x="21086" y="23421"/>
                  </a:lnTo>
                  <a:lnTo>
                    <a:pt x="21619" y="22353"/>
                  </a:lnTo>
                  <a:lnTo>
                    <a:pt x="22120" y="21352"/>
                  </a:lnTo>
                  <a:lnTo>
                    <a:pt x="22520" y="20351"/>
                  </a:lnTo>
                  <a:lnTo>
                    <a:pt x="22921" y="19284"/>
                  </a:lnTo>
                  <a:lnTo>
                    <a:pt x="23221" y="18249"/>
                  </a:lnTo>
                  <a:lnTo>
                    <a:pt x="23488" y="17148"/>
                  </a:lnTo>
                  <a:lnTo>
                    <a:pt x="23688" y="16081"/>
                  </a:lnTo>
                  <a:lnTo>
                    <a:pt x="23821" y="14980"/>
                  </a:lnTo>
                  <a:lnTo>
                    <a:pt x="23888" y="13879"/>
                  </a:lnTo>
                  <a:lnTo>
                    <a:pt x="23888" y="12845"/>
                  </a:lnTo>
                  <a:lnTo>
                    <a:pt x="23821" y="11810"/>
                  </a:lnTo>
                  <a:lnTo>
                    <a:pt x="23688" y="10810"/>
                  </a:lnTo>
                  <a:lnTo>
                    <a:pt x="23488" y="9775"/>
                  </a:lnTo>
                  <a:lnTo>
                    <a:pt x="23254" y="8774"/>
                  </a:lnTo>
                  <a:lnTo>
                    <a:pt x="22921" y="7807"/>
                  </a:lnTo>
                  <a:lnTo>
                    <a:pt x="22520" y="6873"/>
                  </a:lnTo>
                  <a:lnTo>
                    <a:pt x="22287" y="6406"/>
                  </a:lnTo>
                  <a:lnTo>
                    <a:pt x="22053" y="5939"/>
                  </a:lnTo>
                  <a:lnTo>
                    <a:pt x="21786" y="5472"/>
                  </a:lnTo>
                  <a:lnTo>
                    <a:pt x="21486" y="5038"/>
                  </a:lnTo>
                  <a:lnTo>
                    <a:pt x="21152" y="4604"/>
                  </a:lnTo>
                  <a:lnTo>
                    <a:pt x="20852" y="4204"/>
                  </a:lnTo>
                  <a:lnTo>
                    <a:pt x="20485" y="3803"/>
                  </a:lnTo>
                  <a:lnTo>
                    <a:pt x="20118" y="3403"/>
                  </a:lnTo>
                  <a:lnTo>
                    <a:pt x="19751" y="3036"/>
                  </a:lnTo>
                  <a:lnTo>
                    <a:pt x="19351" y="2702"/>
                  </a:lnTo>
                  <a:lnTo>
                    <a:pt x="18917" y="2369"/>
                  </a:lnTo>
                  <a:lnTo>
                    <a:pt x="18517" y="2035"/>
                  </a:lnTo>
                  <a:lnTo>
                    <a:pt x="18050" y="1768"/>
                  </a:lnTo>
                  <a:lnTo>
                    <a:pt x="17616" y="1468"/>
                  </a:lnTo>
                  <a:lnTo>
                    <a:pt x="17149" y="1234"/>
                  </a:lnTo>
                  <a:lnTo>
                    <a:pt x="16648" y="1001"/>
                  </a:lnTo>
                  <a:lnTo>
                    <a:pt x="16148" y="801"/>
                  </a:lnTo>
                  <a:lnTo>
                    <a:pt x="15647" y="601"/>
                  </a:lnTo>
                  <a:lnTo>
                    <a:pt x="15114" y="434"/>
                  </a:lnTo>
                  <a:lnTo>
                    <a:pt x="14580" y="300"/>
                  </a:lnTo>
                  <a:lnTo>
                    <a:pt x="14046" y="200"/>
                  </a:lnTo>
                  <a:lnTo>
                    <a:pt x="13512" y="100"/>
                  </a:lnTo>
                  <a:lnTo>
                    <a:pt x="12978" y="67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3023875" y="3263250"/>
              <a:ext cx="283625" cy="789050"/>
            </a:xfrm>
            <a:custGeom>
              <a:avLst/>
              <a:gdLst/>
              <a:ahLst/>
              <a:cxnLst/>
              <a:rect l="l" t="t" r="r" b="b"/>
              <a:pathLst>
                <a:path w="11345" h="31562" extrusionOk="0">
                  <a:moveTo>
                    <a:pt x="2803" y="1468"/>
                  </a:moveTo>
                  <a:lnTo>
                    <a:pt x="2937" y="1668"/>
                  </a:lnTo>
                  <a:lnTo>
                    <a:pt x="3070" y="1835"/>
                  </a:lnTo>
                  <a:lnTo>
                    <a:pt x="3237" y="2002"/>
                  </a:lnTo>
                  <a:lnTo>
                    <a:pt x="3404" y="2136"/>
                  </a:lnTo>
                  <a:lnTo>
                    <a:pt x="3571" y="2236"/>
                  </a:lnTo>
                  <a:lnTo>
                    <a:pt x="3804" y="2336"/>
                  </a:lnTo>
                  <a:lnTo>
                    <a:pt x="4004" y="2369"/>
                  </a:lnTo>
                  <a:lnTo>
                    <a:pt x="4238" y="2402"/>
                  </a:lnTo>
                  <a:lnTo>
                    <a:pt x="4471" y="2369"/>
                  </a:lnTo>
                  <a:lnTo>
                    <a:pt x="4738" y="2269"/>
                  </a:lnTo>
                  <a:lnTo>
                    <a:pt x="4938" y="2169"/>
                  </a:lnTo>
                  <a:lnTo>
                    <a:pt x="5172" y="2002"/>
                  </a:lnTo>
                  <a:lnTo>
                    <a:pt x="5305" y="2169"/>
                  </a:lnTo>
                  <a:lnTo>
                    <a:pt x="5472" y="2369"/>
                  </a:lnTo>
                  <a:lnTo>
                    <a:pt x="5672" y="2503"/>
                  </a:lnTo>
                  <a:lnTo>
                    <a:pt x="5873" y="2669"/>
                  </a:lnTo>
                  <a:lnTo>
                    <a:pt x="6073" y="2769"/>
                  </a:lnTo>
                  <a:lnTo>
                    <a:pt x="6273" y="2870"/>
                  </a:lnTo>
                  <a:lnTo>
                    <a:pt x="6507" y="2970"/>
                  </a:lnTo>
                  <a:lnTo>
                    <a:pt x="6740" y="3003"/>
                  </a:lnTo>
                  <a:lnTo>
                    <a:pt x="6974" y="3036"/>
                  </a:lnTo>
                  <a:lnTo>
                    <a:pt x="7207" y="3036"/>
                  </a:lnTo>
                  <a:lnTo>
                    <a:pt x="7407" y="3003"/>
                  </a:lnTo>
                  <a:lnTo>
                    <a:pt x="7607" y="2936"/>
                  </a:lnTo>
                  <a:lnTo>
                    <a:pt x="7808" y="2836"/>
                  </a:lnTo>
                  <a:lnTo>
                    <a:pt x="7974" y="2736"/>
                  </a:lnTo>
                  <a:lnTo>
                    <a:pt x="8175" y="2603"/>
                  </a:lnTo>
                  <a:lnTo>
                    <a:pt x="8308" y="2436"/>
                  </a:lnTo>
                  <a:lnTo>
                    <a:pt x="8508" y="2703"/>
                  </a:lnTo>
                  <a:lnTo>
                    <a:pt x="8708" y="2903"/>
                  </a:lnTo>
                  <a:lnTo>
                    <a:pt x="8942" y="3070"/>
                  </a:lnTo>
                  <a:lnTo>
                    <a:pt x="9242" y="3203"/>
                  </a:lnTo>
                  <a:lnTo>
                    <a:pt x="9543" y="3270"/>
                  </a:lnTo>
                  <a:lnTo>
                    <a:pt x="9876" y="3303"/>
                  </a:lnTo>
                  <a:lnTo>
                    <a:pt x="10210" y="3237"/>
                  </a:lnTo>
                  <a:lnTo>
                    <a:pt x="10510" y="3136"/>
                  </a:lnTo>
                  <a:lnTo>
                    <a:pt x="9509" y="5438"/>
                  </a:lnTo>
                  <a:lnTo>
                    <a:pt x="9509" y="5372"/>
                  </a:lnTo>
                  <a:lnTo>
                    <a:pt x="9476" y="5305"/>
                  </a:lnTo>
                  <a:lnTo>
                    <a:pt x="9442" y="5272"/>
                  </a:lnTo>
                  <a:lnTo>
                    <a:pt x="9309" y="5205"/>
                  </a:lnTo>
                  <a:lnTo>
                    <a:pt x="9176" y="5238"/>
                  </a:lnTo>
                  <a:lnTo>
                    <a:pt x="9109" y="5272"/>
                  </a:lnTo>
                  <a:lnTo>
                    <a:pt x="9075" y="5338"/>
                  </a:lnTo>
                  <a:lnTo>
                    <a:pt x="8975" y="5472"/>
                  </a:lnTo>
                  <a:lnTo>
                    <a:pt x="8842" y="5605"/>
                  </a:lnTo>
                  <a:lnTo>
                    <a:pt x="8708" y="5705"/>
                  </a:lnTo>
                  <a:lnTo>
                    <a:pt x="8542" y="5805"/>
                  </a:lnTo>
                  <a:lnTo>
                    <a:pt x="8408" y="5839"/>
                  </a:lnTo>
                  <a:lnTo>
                    <a:pt x="8241" y="5872"/>
                  </a:lnTo>
                  <a:lnTo>
                    <a:pt x="7908" y="5872"/>
                  </a:lnTo>
                  <a:lnTo>
                    <a:pt x="7741" y="5805"/>
                  </a:lnTo>
                  <a:lnTo>
                    <a:pt x="7607" y="5739"/>
                  </a:lnTo>
                  <a:lnTo>
                    <a:pt x="7474" y="5672"/>
                  </a:lnTo>
                  <a:lnTo>
                    <a:pt x="7341" y="5539"/>
                  </a:lnTo>
                  <a:lnTo>
                    <a:pt x="7240" y="5405"/>
                  </a:lnTo>
                  <a:lnTo>
                    <a:pt x="7174" y="5272"/>
                  </a:lnTo>
                  <a:lnTo>
                    <a:pt x="7107" y="5105"/>
                  </a:lnTo>
                  <a:lnTo>
                    <a:pt x="7074" y="4905"/>
                  </a:lnTo>
                  <a:lnTo>
                    <a:pt x="7074" y="4838"/>
                  </a:lnTo>
                  <a:lnTo>
                    <a:pt x="7040" y="4771"/>
                  </a:lnTo>
                  <a:lnTo>
                    <a:pt x="6940" y="4671"/>
                  </a:lnTo>
                  <a:lnTo>
                    <a:pt x="6807" y="4671"/>
                  </a:lnTo>
                  <a:lnTo>
                    <a:pt x="6740" y="4704"/>
                  </a:lnTo>
                  <a:lnTo>
                    <a:pt x="6673" y="4738"/>
                  </a:lnTo>
                  <a:lnTo>
                    <a:pt x="6206" y="5138"/>
                  </a:lnTo>
                  <a:lnTo>
                    <a:pt x="5973" y="5372"/>
                  </a:lnTo>
                  <a:lnTo>
                    <a:pt x="5839" y="5472"/>
                  </a:lnTo>
                  <a:lnTo>
                    <a:pt x="5773" y="5472"/>
                  </a:lnTo>
                  <a:lnTo>
                    <a:pt x="5706" y="5505"/>
                  </a:lnTo>
                  <a:lnTo>
                    <a:pt x="5606" y="5438"/>
                  </a:lnTo>
                  <a:lnTo>
                    <a:pt x="5539" y="5338"/>
                  </a:lnTo>
                  <a:lnTo>
                    <a:pt x="5406" y="5105"/>
                  </a:lnTo>
                  <a:lnTo>
                    <a:pt x="5139" y="4471"/>
                  </a:lnTo>
                  <a:lnTo>
                    <a:pt x="5105" y="4404"/>
                  </a:lnTo>
                  <a:lnTo>
                    <a:pt x="5039" y="4371"/>
                  </a:lnTo>
                  <a:lnTo>
                    <a:pt x="4905" y="4371"/>
                  </a:lnTo>
                  <a:lnTo>
                    <a:pt x="4772" y="4404"/>
                  </a:lnTo>
                  <a:lnTo>
                    <a:pt x="4738" y="4471"/>
                  </a:lnTo>
                  <a:lnTo>
                    <a:pt x="4705" y="4538"/>
                  </a:lnTo>
                  <a:lnTo>
                    <a:pt x="4638" y="4671"/>
                  </a:lnTo>
                  <a:lnTo>
                    <a:pt x="4571" y="4805"/>
                  </a:lnTo>
                  <a:lnTo>
                    <a:pt x="4371" y="5005"/>
                  </a:lnTo>
                  <a:lnTo>
                    <a:pt x="4138" y="5138"/>
                  </a:lnTo>
                  <a:lnTo>
                    <a:pt x="3871" y="5205"/>
                  </a:lnTo>
                  <a:lnTo>
                    <a:pt x="3604" y="5238"/>
                  </a:lnTo>
                  <a:lnTo>
                    <a:pt x="3337" y="5172"/>
                  </a:lnTo>
                  <a:lnTo>
                    <a:pt x="3104" y="5038"/>
                  </a:lnTo>
                  <a:lnTo>
                    <a:pt x="3003" y="4938"/>
                  </a:lnTo>
                  <a:lnTo>
                    <a:pt x="2903" y="4805"/>
                  </a:lnTo>
                  <a:lnTo>
                    <a:pt x="2870" y="4805"/>
                  </a:lnTo>
                  <a:lnTo>
                    <a:pt x="2803" y="1468"/>
                  </a:lnTo>
                  <a:close/>
                  <a:moveTo>
                    <a:pt x="4872" y="5138"/>
                  </a:moveTo>
                  <a:lnTo>
                    <a:pt x="5005" y="5405"/>
                  </a:lnTo>
                  <a:lnTo>
                    <a:pt x="5172" y="5672"/>
                  </a:lnTo>
                  <a:lnTo>
                    <a:pt x="5272" y="5772"/>
                  </a:lnTo>
                  <a:lnTo>
                    <a:pt x="5372" y="5872"/>
                  </a:lnTo>
                  <a:lnTo>
                    <a:pt x="5506" y="5939"/>
                  </a:lnTo>
                  <a:lnTo>
                    <a:pt x="5639" y="5972"/>
                  </a:lnTo>
                  <a:lnTo>
                    <a:pt x="5806" y="5972"/>
                  </a:lnTo>
                  <a:lnTo>
                    <a:pt x="5939" y="5939"/>
                  </a:lnTo>
                  <a:lnTo>
                    <a:pt x="6106" y="5839"/>
                  </a:lnTo>
                  <a:lnTo>
                    <a:pt x="6240" y="5772"/>
                  </a:lnTo>
                  <a:lnTo>
                    <a:pt x="6707" y="5338"/>
                  </a:lnTo>
                  <a:lnTo>
                    <a:pt x="6773" y="5539"/>
                  </a:lnTo>
                  <a:lnTo>
                    <a:pt x="6874" y="5705"/>
                  </a:lnTo>
                  <a:lnTo>
                    <a:pt x="6974" y="5839"/>
                  </a:lnTo>
                  <a:lnTo>
                    <a:pt x="7107" y="5972"/>
                  </a:lnTo>
                  <a:lnTo>
                    <a:pt x="7274" y="6106"/>
                  </a:lnTo>
                  <a:lnTo>
                    <a:pt x="7407" y="6206"/>
                  </a:lnTo>
                  <a:lnTo>
                    <a:pt x="7607" y="6306"/>
                  </a:lnTo>
                  <a:lnTo>
                    <a:pt x="7774" y="6339"/>
                  </a:lnTo>
                  <a:lnTo>
                    <a:pt x="8108" y="6373"/>
                  </a:lnTo>
                  <a:lnTo>
                    <a:pt x="8308" y="6373"/>
                  </a:lnTo>
                  <a:lnTo>
                    <a:pt x="8475" y="6339"/>
                  </a:lnTo>
                  <a:lnTo>
                    <a:pt x="8642" y="6306"/>
                  </a:lnTo>
                  <a:lnTo>
                    <a:pt x="8809" y="6206"/>
                  </a:lnTo>
                  <a:lnTo>
                    <a:pt x="8942" y="6106"/>
                  </a:lnTo>
                  <a:lnTo>
                    <a:pt x="9075" y="5972"/>
                  </a:lnTo>
                  <a:lnTo>
                    <a:pt x="9009" y="6039"/>
                  </a:lnTo>
                  <a:lnTo>
                    <a:pt x="9009" y="6139"/>
                  </a:lnTo>
                  <a:lnTo>
                    <a:pt x="9042" y="6273"/>
                  </a:lnTo>
                  <a:lnTo>
                    <a:pt x="9075" y="6406"/>
                  </a:lnTo>
                  <a:lnTo>
                    <a:pt x="9075" y="6539"/>
                  </a:lnTo>
                  <a:lnTo>
                    <a:pt x="9042" y="6740"/>
                  </a:lnTo>
                  <a:lnTo>
                    <a:pt x="8942" y="6940"/>
                  </a:lnTo>
                  <a:lnTo>
                    <a:pt x="8742" y="7340"/>
                  </a:lnTo>
                  <a:lnTo>
                    <a:pt x="8141" y="8975"/>
                  </a:lnTo>
                  <a:lnTo>
                    <a:pt x="7974" y="8541"/>
                  </a:lnTo>
                  <a:lnTo>
                    <a:pt x="7774" y="8107"/>
                  </a:lnTo>
                  <a:lnTo>
                    <a:pt x="7741" y="8041"/>
                  </a:lnTo>
                  <a:lnTo>
                    <a:pt x="7674" y="8007"/>
                  </a:lnTo>
                  <a:lnTo>
                    <a:pt x="7574" y="7974"/>
                  </a:lnTo>
                  <a:lnTo>
                    <a:pt x="7441" y="8007"/>
                  </a:lnTo>
                  <a:lnTo>
                    <a:pt x="7374" y="8107"/>
                  </a:lnTo>
                  <a:lnTo>
                    <a:pt x="7207" y="8274"/>
                  </a:lnTo>
                  <a:lnTo>
                    <a:pt x="7040" y="8374"/>
                  </a:lnTo>
                  <a:lnTo>
                    <a:pt x="6974" y="8441"/>
                  </a:lnTo>
                  <a:lnTo>
                    <a:pt x="6874" y="8441"/>
                  </a:lnTo>
                  <a:lnTo>
                    <a:pt x="6773" y="8408"/>
                  </a:lnTo>
                  <a:lnTo>
                    <a:pt x="6673" y="8341"/>
                  </a:lnTo>
                  <a:lnTo>
                    <a:pt x="6573" y="8274"/>
                  </a:lnTo>
                  <a:lnTo>
                    <a:pt x="6540" y="8174"/>
                  </a:lnTo>
                  <a:lnTo>
                    <a:pt x="6440" y="7974"/>
                  </a:lnTo>
                  <a:lnTo>
                    <a:pt x="6406" y="7740"/>
                  </a:lnTo>
                  <a:lnTo>
                    <a:pt x="6373" y="7540"/>
                  </a:lnTo>
                  <a:lnTo>
                    <a:pt x="6340" y="7474"/>
                  </a:lnTo>
                  <a:lnTo>
                    <a:pt x="6306" y="7407"/>
                  </a:lnTo>
                  <a:lnTo>
                    <a:pt x="6173" y="7307"/>
                  </a:lnTo>
                  <a:lnTo>
                    <a:pt x="6039" y="7307"/>
                  </a:lnTo>
                  <a:lnTo>
                    <a:pt x="5973" y="7340"/>
                  </a:lnTo>
                  <a:lnTo>
                    <a:pt x="5939" y="7407"/>
                  </a:lnTo>
                  <a:lnTo>
                    <a:pt x="5839" y="7574"/>
                  </a:lnTo>
                  <a:lnTo>
                    <a:pt x="5773" y="7674"/>
                  </a:lnTo>
                  <a:lnTo>
                    <a:pt x="5639" y="7807"/>
                  </a:lnTo>
                  <a:lnTo>
                    <a:pt x="5539" y="7907"/>
                  </a:lnTo>
                  <a:lnTo>
                    <a:pt x="5372" y="7974"/>
                  </a:lnTo>
                  <a:lnTo>
                    <a:pt x="5239" y="8007"/>
                  </a:lnTo>
                  <a:lnTo>
                    <a:pt x="5072" y="8041"/>
                  </a:lnTo>
                  <a:lnTo>
                    <a:pt x="4938" y="8041"/>
                  </a:lnTo>
                  <a:lnTo>
                    <a:pt x="4772" y="8007"/>
                  </a:lnTo>
                  <a:lnTo>
                    <a:pt x="4605" y="7941"/>
                  </a:lnTo>
                  <a:lnTo>
                    <a:pt x="4471" y="7841"/>
                  </a:lnTo>
                  <a:lnTo>
                    <a:pt x="4371" y="7740"/>
                  </a:lnTo>
                  <a:lnTo>
                    <a:pt x="4271" y="7607"/>
                  </a:lnTo>
                  <a:lnTo>
                    <a:pt x="4171" y="7474"/>
                  </a:lnTo>
                  <a:lnTo>
                    <a:pt x="4138" y="7340"/>
                  </a:lnTo>
                  <a:lnTo>
                    <a:pt x="4104" y="7173"/>
                  </a:lnTo>
                  <a:lnTo>
                    <a:pt x="4038" y="7040"/>
                  </a:lnTo>
                  <a:lnTo>
                    <a:pt x="3938" y="6973"/>
                  </a:lnTo>
                  <a:lnTo>
                    <a:pt x="3871" y="6940"/>
                  </a:lnTo>
                  <a:lnTo>
                    <a:pt x="3804" y="6940"/>
                  </a:lnTo>
                  <a:lnTo>
                    <a:pt x="3737" y="6973"/>
                  </a:lnTo>
                  <a:lnTo>
                    <a:pt x="3704" y="7006"/>
                  </a:lnTo>
                  <a:lnTo>
                    <a:pt x="3337" y="7440"/>
                  </a:lnTo>
                  <a:lnTo>
                    <a:pt x="2937" y="7841"/>
                  </a:lnTo>
                  <a:lnTo>
                    <a:pt x="2903" y="6439"/>
                  </a:lnTo>
                  <a:lnTo>
                    <a:pt x="2870" y="5438"/>
                  </a:lnTo>
                  <a:lnTo>
                    <a:pt x="3137" y="5572"/>
                  </a:lnTo>
                  <a:lnTo>
                    <a:pt x="3404" y="5672"/>
                  </a:lnTo>
                  <a:lnTo>
                    <a:pt x="3671" y="5705"/>
                  </a:lnTo>
                  <a:lnTo>
                    <a:pt x="3938" y="5672"/>
                  </a:lnTo>
                  <a:lnTo>
                    <a:pt x="4205" y="5605"/>
                  </a:lnTo>
                  <a:lnTo>
                    <a:pt x="4471" y="5505"/>
                  </a:lnTo>
                  <a:lnTo>
                    <a:pt x="4672" y="5338"/>
                  </a:lnTo>
                  <a:lnTo>
                    <a:pt x="4872" y="5138"/>
                  </a:lnTo>
                  <a:close/>
                  <a:moveTo>
                    <a:pt x="3771" y="7674"/>
                  </a:moveTo>
                  <a:lnTo>
                    <a:pt x="3938" y="7974"/>
                  </a:lnTo>
                  <a:lnTo>
                    <a:pt x="4171" y="8208"/>
                  </a:lnTo>
                  <a:lnTo>
                    <a:pt x="4305" y="8308"/>
                  </a:lnTo>
                  <a:lnTo>
                    <a:pt x="4438" y="8408"/>
                  </a:lnTo>
                  <a:lnTo>
                    <a:pt x="4605" y="8441"/>
                  </a:lnTo>
                  <a:lnTo>
                    <a:pt x="4772" y="8508"/>
                  </a:lnTo>
                  <a:lnTo>
                    <a:pt x="5105" y="8508"/>
                  </a:lnTo>
                  <a:lnTo>
                    <a:pt x="5439" y="8441"/>
                  </a:lnTo>
                  <a:lnTo>
                    <a:pt x="5739" y="8308"/>
                  </a:lnTo>
                  <a:lnTo>
                    <a:pt x="6006" y="8141"/>
                  </a:lnTo>
                  <a:lnTo>
                    <a:pt x="6073" y="8341"/>
                  </a:lnTo>
                  <a:lnTo>
                    <a:pt x="6206" y="8541"/>
                  </a:lnTo>
                  <a:lnTo>
                    <a:pt x="6373" y="8708"/>
                  </a:lnTo>
                  <a:lnTo>
                    <a:pt x="6573" y="8841"/>
                  </a:lnTo>
                  <a:lnTo>
                    <a:pt x="6707" y="8908"/>
                  </a:lnTo>
                  <a:lnTo>
                    <a:pt x="7074" y="8908"/>
                  </a:lnTo>
                  <a:lnTo>
                    <a:pt x="7307" y="8808"/>
                  </a:lnTo>
                  <a:lnTo>
                    <a:pt x="7507" y="8641"/>
                  </a:lnTo>
                  <a:lnTo>
                    <a:pt x="7708" y="9175"/>
                  </a:lnTo>
                  <a:lnTo>
                    <a:pt x="7874" y="9742"/>
                  </a:lnTo>
                  <a:lnTo>
                    <a:pt x="7307" y="11377"/>
                  </a:lnTo>
                  <a:lnTo>
                    <a:pt x="6807" y="13012"/>
                  </a:lnTo>
                  <a:lnTo>
                    <a:pt x="6306" y="14646"/>
                  </a:lnTo>
                  <a:lnTo>
                    <a:pt x="5873" y="16315"/>
                  </a:lnTo>
                  <a:lnTo>
                    <a:pt x="5439" y="17983"/>
                  </a:lnTo>
                  <a:lnTo>
                    <a:pt x="5072" y="19651"/>
                  </a:lnTo>
                  <a:lnTo>
                    <a:pt x="4738" y="21352"/>
                  </a:lnTo>
                  <a:lnTo>
                    <a:pt x="4405" y="23020"/>
                  </a:lnTo>
                  <a:lnTo>
                    <a:pt x="4104" y="25022"/>
                  </a:lnTo>
                  <a:lnTo>
                    <a:pt x="3337" y="24956"/>
                  </a:lnTo>
                  <a:lnTo>
                    <a:pt x="2970" y="8508"/>
                  </a:lnTo>
                  <a:lnTo>
                    <a:pt x="3003" y="8474"/>
                  </a:lnTo>
                  <a:lnTo>
                    <a:pt x="3370" y="8074"/>
                  </a:lnTo>
                  <a:lnTo>
                    <a:pt x="3771" y="7674"/>
                  </a:lnTo>
                  <a:close/>
                  <a:moveTo>
                    <a:pt x="1502" y="28959"/>
                  </a:moveTo>
                  <a:lnTo>
                    <a:pt x="2036" y="29126"/>
                  </a:lnTo>
                  <a:lnTo>
                    <a:pt x="2536" y="29193"/>
                  </a:lnTo>
                  <a:lnTo>
                    <a:pt x="3637" y="29326"/>
                  </a:lnTo>
                  <a:lnTo>
                    <a:pt x="4238" y="29359"/>
                  </a:lnTo>
                  <a:lnTo>
                    <a:pt x="4872" y="29359"/>
                  </a:lnTo>
                  <a:lnTo>
                    <a:pt x="4772" y="29760"/>
                  </a:lnTo>
                  <a:lnTo>
                    <a:pt x="4605" y="30160"/>
                  </a:lnTo>
                  <a:lnTo>
                    <a:pt x="4505" y="30093"/>
                  </a:lnTo>
                  <a:lnTo>
                    <a:pt x="4405" y="30060"/>
                  </a:lnTo>
                  <a:lnTo>
                    <a:pt x="4138" y="29993"/>
                  </a:lnTo>
                  <a:lnTo>
                    <a:pt x="3370" y="29960"/>
                  </a:lnTo>
                  <a:lnTo>
                    <a:pt x="2503" y="29826"/>
                  </a:lnTo>
                  <a:lnTo>
                    <a:pt x="1636" y="29660"/>
                  </a:lnTo>
                  <a:lnTo>
                    <a:pt x="1536" y="29660"/>
                  </a:lnTo>
                  <a:lnTo>
                    <a:pt x="1502" y="29326"/>
                  </a:lnTo>
                  <a:lnTo>
                    <a:pt x="1502" y="28959"/>
                  </a:lnTo>
                  <a:close/>
                  <a:moveTo>
                    <a:pt x="2503" y="0"/>
                  </a:moveTo>
                  <a:lnTo>
                    <a:pt x="2403" y="34"/>
                  </a:lnTo>
                  <a:lnTo>
                    <a:pt x="2336" y="67"/>
                  </a:lnTo>
                  <a:lnTo>
                    <a:pt x="2303" y="134"/>
                  </a:lnTo>
                  <a:lnTo>
                    <a:pt x="2303" y="234"/>
                  </a:lnTo>
                  <a:lnTo>
                    <a:pt x="2770" y="22353"/>
                  </a:lnTo>
                  <a:lnTo>
                    <a:pt x="2837" y="24922"/>
                  </a:lnTo>
                  <a:lnTo>
                    <a:pt x="1402" y="24855"/>
                  </a:lnTo>
                  <a:lnTo>
                    <a:pt x="835" y="24789"/>
                  </a:lnTo>
                  <a:lnTo>
                    <a:pt x="635" y="24822"/>
                  </a:lnTo>
                  <a:lnTo>
                    <a:pt x="401" y="24855"/>
                  </a:lnTo>
                  <a:lnTo>
                    <a:pt x="334" y="24889"/>
                  </a:lnTo>
                  <a:lnTo>
                    <a:pt x="234" y="24956"/>
                  </a:lnTo>
                  <a:lnTo>
                    <a:pt x="168" y="25022"/>
                  </a:lnTo>
                  <a:lnTo>
                    <a:pt x="134" y="25122"/>
                  </a:lnTo>
                  <a:lnTo>
                    <a:pt x="101" y="25356"/>
                  </a:lnTo>
                  <a:lnTo>
                    <a:pt x="68" y="25589"/>
                  </a:lnTo>
                  <a:lnTo>
                    <a:pt x="68" y="26090"/>
                  </a:lnTo>
                  <a:lnTo>
                    <a:pt x="1" y="27224"/>
                  </a:lnTo>
                  <a:lnTo>
                    <a:pt x="1" y="27524"/>
                  </a:lnTo>
                  <a:lnTo>
                    <a:pt x="68" y="27758"/>
                  </a:lnTo>
                  <a:lnTo>
                    <a:pt x="168" y="27991"/>
                  </a:lnTo>
                  <a:lnTo>
                    <a:pt x="301" y="28192"/>
                  </a:lnTo>
                  <a:lnTo>
                    <a:pt x="435" y="28358"/>
                  </a:lnTo>
                  <a:lnTo>
                    <a:pt x="635" y="28525"/>
                  </a:lnTo>
                  <a:lnTo>
                    <a:pt x="835" y="28659"/>
                  </a:lnTo>
                  <a:lnTo>
                    <a:pt x="1035" y="28792"/>
                  </a:lnTo>
                  <a:lnTo>
                    <a:pt x="1002" y="29159"/>
                  </a:lnTo>
                  <a:lnTo>
                    <a:pt x="1035" y="29526"/>
                  </a:lnTo>
                  <a:lnTo>
                    <a:pt x="1102" y="29893"/>
                  </a:lnTo>
                  <a:lnTo>
                    <a:pt x="1235" y="30227"/>
                  </a:lnTo>
                  <a:lnTo>
                    <a:pt x="1435" y="30560"/>
                  </a:lnTo>
                  <a:lnTo>
                    <a:pt x="1669" y="30827"/>
                  </a:lnTo>
                  <a:lnTo>
                    <a:pt x="1936" y="31094"/>
                  </a:lnTo>
                  <a:lnTo>
                    <a:pt x="2269" y="31294"/>
                  </a:lnTo>
                  <a:lnTo>
                    <a:pt x="2636" y="31428"/>
                  </a:lnTo>
                  <a:lnTo>
                    <a:pt x="3037" y="31528"/>
                  </a:lnTo>
                  <a:lnTo>
                    <a:pt x="3404" y="31561"/>
                  </a:lnTo>
                  <a:lnTo>
                    <a:pt x="3804" y="31495"/>
                  </a:lnTo>
                  <a:lnTo>
                    <a:pt x="4038" y="31428"/>
                  </a:lnTo>
                  <a:lnTo>
                    <a:pt x="4238" y="31361"/>
                  </a:lnTo>
                  <a:lnTo>
                    <a:pt x="4405" y="31228"/>
                  </a:lnTo>
                  <a:lnTo>
                    <a:pt x="4571" y="31094"/>
                  </a:lnTo>
                  <a:lnTo>
                    <a:pt x="4705" y="30961"/>
                  </a:lnTo>
                  <a:lnTo>
                    <a:pt x="4838" y="30794"/>
                  </a:lnTo>
                  <a:lnTo>
                    <a:pt x="5039" y="30394"/>
                  </a:lnTo>
                  <a:lnTo>
                    <a:pt x="5239" y="29860"/>
                  </a:lnTo>
                  <a:lnTo>
                    <a:pt x="5372" y="29293"/>
                  </a:lnTo>
                  <a:lnTo>
                    <a:pt x="5773" y="29159"/>
                  </a:lnTo>
                  <a:lnTo>
                    <a:pt x="5939" y="29059"/>
                  </a:lnTo>
                  <a:lnTo>
                    <a:pt x="6106" y="28959"/>
                  </a:lnTo>
                  <a:lnTo>
                    <a:pt x="6306" y="28826"/>
                  </a:lnTo>
                  <a:lnTo>
                    <a:pt x="6473" y="28659"/>
                  </a:lnTo>
                  <a:lnTo>
                    <a:pt x="6640" y="28459"/>
                  </a:lnTo>
                  <a:lnTo>
                    <a:pt x="6773" y="28258"/>
                  </a:lnTo>
                  <a:lnTo>
                    <a:pt x="6907" y="28025"/>
                  </a:lnTo>
                  <a:lnTo>
                    <a:pt x="7007" y="27791"/>
                  </a:lnTo>
                  <a:lnTo>
                    <a:pt x="7174" y="27291"/>
                  </a:lnTo>
                  <a:lnTo>
                    <a:pt x="7274" y="26690"/>
                  </a:lnTo>
                  <a:lnTo>
                    <a:pt x="7341" y="26357"/>
                  </a:lnTo>
                  <a:lnTo>
                    <a:pt x="7341" y="26023"/>
                  </a:lnTo>
                  <a:lnTo>
                    <a:pt x="7274" y="25723"/>
                  </a:lnTo>
                  <a:lnTo>
                    <a:pt x="7207" y="25556"/>
                  </a:lnTo>
                  <a:lnTo>
                    <a:pt x="7140" y="25456"/>
                  </a:lnTo>
                  <a:lnTo>
                    <a:pt x="7040" y="25356"/>
                  </a:lnTo>
                  <a:lnTo>
                    <a:pt x="6907" y="25256"/>
                  </a:lnTo>
                  <a:lnTo>
                    <a:pt x="6773" y="25189"/>
                  </a:lnTo>
                  <a:lnTo>
                    <a:pt x="6573" y="25156"/>
                  </a:lnTo>
                  <a:lnTo>
                    <a:pt x="6173" y="25122"/>
                  </a:lnTo>
                  <a:lnTo>
                    <a:pt x="5739" y="25089"/>
                  </a:lnTo>
                  <a:lnTo>
                    <a:pt x="4872" y="25056"/>
                  </a:lnTo>
                  <a:lnTo>
                    <a:pt x="4571" y="25022"/>
                  </a:lnTo>
                  <a:lnTo>
                    <a:pt x="4938" y="22887"/>
                  </a:lnTo>
                  <a:lnTo>
                    <a:pt x="5339" y="20752"/>
                  </a:lnTo>
                  <a:lnTo>
                    <a:pt x="5806" y="18617"/>
                  </a:lnTo>
                  <a:lnTo>
                    <a:pt x="6306" y="16481"/>
                  </a:lnTo>
                  <a:lnTo>
                    <a:pt x="6907" y="14380"/>
                  </a:lnTo>
                  <a:lnTo>
                    <a:pt x="7507" y="12311"/>
                  </a:lnTo>
                  <a:lnTo>
                    <a:pt x="8208" y="10243"/>
                  </a:lnTo>
                  <a:lnTo>
                    <a:pt x="8942" y="8174"/>
                  </a:lnTo>
                  <a:lnTo>
                    <a:pt x="9509" y="6740"/>
                  </a:lnTo>
                  <a:lnTo>
                    <a:pt x="10076" y="5338"/>
                  </a:lnTo>
                  <a:lnTo>
                    <a:pt x="10677" y="3904"/>
                  </a:lnTo>
                  <a:lnTo>
                    <a:pt x="11311" y="2503"/>
                  </a:lnTo>
                  <a:lnTo>
                    <a:pt x="11344" y="2402"/>
                  </a:lnTo>
                  <a:lnTo>
                    <a:pt x="11344" y="2336"/>
                  </a:lnTo>
                  <a:lnTo>
                    <a:pt x="11277" y="2236"/>
                  </a:lnTo>
                  <a:lnTo>
                    <a:pt x="11211" y="2202"/>
                  </a:lnTo>
                  <a:lnTo>
                    <a:pt x="11144" y="2169"/>
                  </a:lnTo>
                  <a:lnTo>
                    <a:pt x="11077" y="2169"/>
                  </a:lnTo>
                  <a:lnTo>
                    <a:pt x="10977" y="2202"/>
                  </a:lnTo>
                  <a:lnTo>
                    <a:pt x="10910" y="2269"/>
                  </a:lnTo>
                  <a:lnTo>
                    <a:pt x="10744" y="2436"/>
                  </a:lnTo>
                  <a:lnTo>
                    <a:pt x="10577" y="2569"/>
                  </a:lnTo>
                  <a:lnTo>
                    <a:pt x="10410" y="2669"/>
                  </a:lnTo>
                  <a:lnTo>
                    <a:pt x="10210" y="2736"/>
                  </a:lnTo>
                  <a:lnTo>
                    <a:pt x="10010" y="2803"/>
                  </a:lnTo>
                  <a:lnTo>
                    <a:pt x="9576" y="2803"/>
                  </a:lnTo>
                  <a:lnTo>
                    <a:pt x="9376" y="2736"/>
                  </a:lnTo>
                  <a:lnTo>
                    <a:pt x="9142" y="2603"/>
                  </a:lnTo>
                  <a:lnTo>
                    <a:pt x="8942" y="2469"/>
                  </a:lnTo>
                  <a:lnTo>
                    <a:pt x="8775" y="2269"/>
                  </a:lnTo>
                  <a:lnTo>
                    <a:pt x="8642" y="2035"/>
                  </a:lnTo>
                  <a:lnTo>
                    <a:pt x="8775" y="1869"/>
                  </a:lnTo>
                  <a:lnTo>
                    <a:pt x="8809" y="1769"/>
                  </a:lnTo>
                  <a:lnTo>
                    <a:pt x="8775" y="1702"/>
                  </a:lnTo>
                  <a:lnTo>
                    <a:pt x="8742" y="1635"/>
                  </a:lnTo>
                  <a:lnTo>
                    <a:pt x="8675" y="1568"/>
                  </a:lnTo>
                  <a:lnTo>
                    <a:pt x="8575" y="1535"/>
                  </a:lnTo>
                  <a:lnTo>
                    <a:pt x="8508" y="1535"/>
                  </a:lnTo>
                  <a:lnTo>
                    <a:pt x="8408" y="1568"/>
                  </a:lnTo>
                  <a:lnTo>
                    <a:pt x="8341" y="1635"/>
                  </a:lnTo>
                  <a:lnTo>
                    <a:pt x="8208" y="1835"/>
                  </a:lnTo>
                  <a:lnTo>
                    <a:pt x="8041" y="2035"/>
                  </a:lnTo>
                  <a:lnTo>
                    <a:pt x="7874" y="2202"/>
                  </a:lnTo>
                  <a:lnTo>
                    <a:pt x="7674" y="2369"/>
                  </a:lnTo>
                  <a:lnTo>
                    <a:pt x="7474" y="2469"/>
                  </a:lnTo>
                  <a:lnTo>
                    <a:pt x="7240" y="2536"/>
                  </a:lnTo>
                  <a:lnTo>
                    <a:pt x="7007" y="2569"/>
                  </a:lnTo>
                  <a:lnTo>
                    <a:pt x="6740" y="2536"/>
                  </a:lnTo>
                  <a:lnTo>
                    <a:pt x="6507" y="2469"/>
                  </a:lnTo>
                  <a:lnTo>
                    <a:pt x="6273" y="2336"/>
                  </a:lnTo>
                  <a:lnTo>
                    <a:pt x="6073" y="2202"/>
                  </a:lnTo>
                  <a:lnTo>
                    <a:pt x="5873" y="2069"/>
                  </a:lnTo>
                  <a:lnTo>
                    <a:pt x="5706" y="1902"/>
                  </a:lnTo>
                  <a:lnTo>
                    <a:pt x="5539" y="1702"/>
                  </a:lnTo>
                  <a:lnTo>
                    <a:pt x="5406" y="1468"/>
                  </a:lnTo>
                  <a:lnTo>
                    <a:pt x="5272" y="1268"/>
                  </a:lnTo>
                  <a:lnTo>
                    <a:pt x="5205" y="1168"/>
                  </a:lnTo>
                  <a:lnTo>
                    <a:pt x="5139" y="1135"/>
                  </a:lnTo>
                  <a:lnTo>
                    <a:pt x="5039" y="1135"/>
                  </a:lnTo>
                  <a:lnTo>
                    <a:pt x="4972" y="1168"/>
                  </a:lnTo>
                  <a:lnTo>
                    <a:pt x="4905" y="1235"/>
                  </a:lnTo>
                  <a:lnTo>
                    <a:pt x="4838" y="1301"/>
                  </a:lnTo>
                  <a:lnTo>
                    <a:pt x="4838" y="1402"/>
                  </a:lnTo>
                  <a:lnTo>
                    <a:pt x="4872" y="1502"/>
                  </a:lnTo>
                  <a:lnTo>
                    <a:pt x="4905" y="1568"/>
                  </a:lnTo>
                  <a:lnTo>
                    <a:pt x="4705" y="1735"/>
                  </a:lnTo>
                  <a:lnTo>
                    <a:pt x="4471" y="1835"/>
                  </a:lnTo>
                  <a:lnTo>
                    <a:pt x="4238" y="1902"/>
                  </a:lnTo>
                  <a:lnTo>
                    <a:pt x="4038" y="1902"/>
                  </a:lnTo>
                  <a:lnTo>
                    <a:pt x="3771" y="1769"/>
                  </a:lnTo>
                  <a:lnTo>
                    <a:pt x="3537" y="1635"/>
                  </a:lnTo>
                  <a:lnTo>
                    <a:pt x="3337" y="1435"/>
                  </a:lnTo>
                  <a:lnTo>
                    <a:pt x="3170" y="1201"/>
                  </a:lnTo>
                  <a:lnTo>
                    <a:pt x="3037" y="935"/>
                  </a:lnTo>
                  <a:lnTo>
                    <a:pt x="2937" y="701"/>
                  </a:lnTo>
                  <a:lnTo>
                    <a:pt x="2770" y="167"/>
                  </a:lnTo>
                  <a:lnTo>
                    <a:pt x="2737" y="67"/>
                  </a:lnTo>
                  <a:lnTo>
                    <a:pt x="2670" y="34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2952150" y="3371675"/>
              <a:ext cx="71750" cy="20050"/>
            </a:xfrm>
            <a:custGeom>
              <a:avLst/>
              <a:gdLst/>
              <a:ahLst/>
              <a:cxnLst/>
              <a:rect l="l" t="t" r="r" b="b"/>
              <a:pathLst>
                <a:path w="2870" h="802" extrusionOk="0">
                  <a:moveTo>
                    <a:pt x="201" y="0"/>
                  </a:moveTo>
                  <a:lnTo>
                    <a:pt x="134" y="34"/>
                  </a:lnTo>
                  <a:lnTo>
                    <a:pt x="67" y="101"/>
                  </a:lnTo>
                  <a:lnTo>
                    <a:pt x="1" y="167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101" y="434"/>
                  </a:lnTo>
                  <a:lnTo>
                    <a:pt x="167" y="468"/>
                  </a:lnTo>
                  <a:lnTo>
                    <a:pt x="2570" y="801"/>
                  </a:lnTo>
                  <a:lnTo>
                    <a:pt x="2670" y="801"/>
                  </a:lnTo>
                  <a:lnTo>
                    <a:pt x="2770" y="768"/>
                  </a:lnTo>
                  <a:lnTo>
                    <a:pt x="2836" y="734"/>
                  </a:lnTo>
                  <a:lnTo>
                    <a:pt x="2870" y="634"/>
                  </a:lnTo>
                  <a:lnTo>
                    <a:pt x="2870" y="534"/>
                  </a:lnTo>
                  <a:lnTo>
                    <a:pt x="2836" y="468"/>
                  </a:lnTo>
                  <a:lnTo>
                    <a:pt x="2803" y="367"/>
                  </a:lnTo>
                  <a:lnTo>
                    <a:pt x="2703" y="3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2958825" y="3281600"/>
              <a:ext cx="67575" cy="26700"/>
            </a:xfrm>
            <a:custGeom>
              <a:avLst/>
              <a:gdLst/>
              <a:ahLst/>
              <a:cxnLst/>
              <a:rect l="l" t="t" r="r" b="b"/>
              <a:pathLst>
                <a:path w="2703" h="1068" extrusionOk="0">
                  <a:moveTo>
                    <a:pt x="167" y="0"/>
                  </a:moveTo>
                  <a:lnTo>
                    <a:pt x="101" y="34"/>
                  </a:lnTo>
                  <a:lnTo>
                    <a:pt x="34" y="100"/>
                  </a:lnTo>
                  <a:lnTo>
                    <a:pt x="1" y="201"/>
                  </a:lnTo>
                  <a:lnTo>
                    <a:pt x="1" y="267"/>
                  </a:lnTo>
                  <a:lnTo>
                    <a:pt x="1" y="367"/>
                  </a:lnTo>
                  <a:lnTo>
                    <a:pt x="67" y="434"/>
                  </a:lnTo>
                  <a:lnTo>
                    <a:pt x="167" y="467"/>
                  </a:lnTo>
                  <a:lnTo>
                    <a:pt x="2403" y="1068"/>
                  </a:lnTo>
                  <a:lnTo>
                    <a:pt x="2503" y="1068"/>
                  </a:lnTo>
                  <a:lnTo>
                    <a:pt x="2603" y="1035"/>
                  </a:lnTo>
                  <a:lnTo>
                    <a:pt x="2636" y="968"/>
                  </a:lnTo>
                  <a:lnTo>
                    <a:pt x="2703" y="868"/>
                  </a:lnTo>
                  <a:lnTo>
                    <a:pt x="2703" y="801"/>
                  </a:lnTo>
                  <a:lnTo>
                    <a:pt x="2670" y="701"/>
                  </a:lnTo>
                  <a:lnTo>
                    <a:pt x="2603" y="634"/>
                  </a:lnTo>
                  <a:lnTo>
                    <a:pt x="2536" y="601"/>
                  </a:lnTo>
                  <a:lnTo>
                    <a:pt x="267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2989675" y="3228225"/>
              <a:ext cx="45075" cy="30875"/>
            </a:xfrm>
            <a:custGeom>
              <a:avLst/>
              <a:gdLst/>
              <a:ahLst/>
              <a:cxnLst/>
              <a:rect l="l" t="t" r="r" b="b"/>
              <a:pathLst>
                <a:path w="1803" h="1235" extrusionOk="0">
                  <a:moveTo>
                    <a:pt x="168" y="0"/>
                  </a:moveTo>
                  <a:lnTo>
                    <a:pt x="101" y="33"/>
                  </a:lnTo>
                  <a:lnTo>
                    <a:pt x="34" y="100"/>
                  </a:lnTo>
                  <a:lnTo>
                    <a:pt x="1" y="200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101" y="434"/>
                  </a:lnTo>
                  <a:lnTo>
                    <a:pt x="1436" y="1201"/>
                  </a:lnTo>
                  <a:lnTo>
                    <a:pt x="1502" y="1235"/>
                  </a:lnTo>
                  <a:lnTo>
                    <a:pt x="1602" y="1201"/>
                  </a:lnTo>
                  <a:lnTo>
                    <a:pt x="1702" y="1168"/>
                  </a:lnTo>
                  <a:lnTo>
                    <a:pt x="1769" y="1101"/>
                  </a:lnTo>
                  <a:lnTo>
                    <a:pt x="1803" y="1001"/>
                  </a:lnTo>
                  <a:lnTo>
                    <a:pt x="1769" y="934"/>
                  </a:lnTo>
                  <a:lnTo>
                    <a:pt x="1736" y="834"/>
                  </a:lnTo>
                  <a:lnTo>
                    <a:pt x="1669" y="767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3024725" y="3194850"/>
              <a:ext cx="32550" cy="38400"/>
            </a:xfrm>
            <a:custGeom>
              <a:avLst/>
              <a:gdLst/>
              <a:ahLst/>
              <a:cxnLst/>
              <a:rect l="l" t="t" r="r" b="b"/>
              <a:pathLst>
                <a:path w="1302" h="1536" extrusionOk="0">
                  <a:moveTo>
                    <a:pt x="134" y="1"/>
                  </a:moveTo>
                  <a:lnTo>
                    <a:pt x="67" y="67"/>
                  </a:lnTo>
                  <a:lnTo>
                    <a:pt x="0" y="134"/>
                  </a:lnTo>
                  <a:lnTo>
                    <a:pt x="0" y="234"/>
                  </a:lnTo>
                  <a:lnTo>
                    <a:pt x="0" y="334"/>
                  </a:lnTo>
                  <a:lnTo>
                    <a:pt x="67" y="401"/>
                  </a:lnTo>
                  <a:lnTo>
                    <a:pt x="901" y="1469"/>
                  </a:lnTo>
                  <a:lnTo>
                    <a:pt x="968" y="1535"/>
                  </a:lnTo>
                  <a:lnTo>
                    <a:pt x="1168" y="1535"/>
                  </a:lnTo>
                  <a:lnTo>
                    <a:pt x="1235" y="1469"/>
                  </a:lnTo>
                  <a:lnTo>
                    <a:pt x="1301" y="1402"/>
                  </a:lnTo>
                  <a:lnTo>
                    <a:pt x="1301" y="1302"/>
                  </a:lnTo>
                  <a:lnTo>
                    <a:pt x="1301" y="1235"/>
                  </a:lnTo>
                  <a:lnTo>
                    <a:pt x="1235" y="1135"/>
                  </a:lnTo>
                  <a:lnTo>
                    <a:pt x="401" y="67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3149000" y="3144800"/>
              <a:ext cx="13350" cy="70100"/>
            </a:xfrm>
            <a:custGeom>
              <a:avLst/>
              <a:gdLst/>
              <a:ahLst/>
              <a:cxnLst/>
              <a:rect l="l" t="t" r="r" b="b"/>
              <a:pathLst>
                <a:path w="534" h="2804" extrusionOk="0">
                  <a:moveTo>
                    <a:pt x="167" y="1"/>
                  </a:moveTo>
                  <a:lnTo>
                    <a:pt x="67" y="68"/>
                  </a:lnTo>
                  <a:lnTo>
                    <a:pt x="34" y="134"/>
                  </a:lnTo>
                  <a:lnTo>
                    <a:pt x="0" y="234"/>
                  </a:lnTo>
                  <a:lnTo>
                    <a:pt x="67" y="802"/>
                  </a:lnTo>
                  <a:lnTo>
                    <a:pt x="67" y="1402"/>
                  </a:lnTo>
                  <a:lnTo>
                    <a:pt x="34" y="1969"/>
                  </a:lnTo>
                  <a:lnTo>
                    <a:pt x="0" y="2570"/>
                  </a:lnTo>
                  <a:lnTo>
                    <a:pt x="0" y="2637"/>
                  </a:lnTo>
                  <a:lnTo>
                    <a:pt x="67" y="2737"/>
                  </a:lnTo>
                  <a:lnTo>
                    <a:pt x="134" y="2770"/>
                  </a:lnTo>
                  <a:lnTo>
                    <a:pt x="234" y="2803"/>
                  </a:lnTo>
                  <a:lnTo>
                    <a:pt x="334" y="2770"/>
                  </a:lnTo>
                  <a:lnTo>
                    <a:pt x="401" y="2737"/>
                  </a:lnTo>
                  <a:lnTo>
                    <a:pt x="467" y="2637"/>
                  </a:lnTo>
                  <a:lnTo>
                    <a:pt x="467" y="2570"/>
                  </a:lnTo>
                  <a:lnTo>
                    <a:pt x="534" y="1969"/>
                  </a:lnTo>
                  <a:lnTo>
                    <a:pt x="534" y="1402"/>
                  </a:lnTo>
                  <a:lnTo>
                    <a:pt x="534" y="802"/>
                  </a:lnTo>
                  <a:lnTo>
                    <a:pt x="501" y="234"/>
                  </a:lnTo>
                  <a:lnTo>
                    <a:pt x="467" y="134"/>
                  </a:lnTo>
                  <a:lnTo>
                    <a:pt x="401" y="6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3194875" y="3159000"/>
              <a:ext cx="15875" cy="57575"/>
            </a:xfrm>
            <a:custGeom>
              <a:avLst/>
              <a:gdLst/>
              <a:ahLst/>
              <a:cxnLst/>
              <a:rect l="l" t="t" r="r" b="b"/>
              <a:pathLst>
                <a:path w="635" h="2303" extrusionOk="0">
                  <a:moveTo>
                    <a:pt x="367" y="0"/>
                  </a:moveTo>
                  <a:lnTo>
                    <a:pt x="300" y="33"/>
                  </a:lnTo>
                  <a:lnTo>
                    <a:pt x="234" y="100"/>
                  </a:lnTo>
                  <a:lnTo>
                    <a:pt x="167" y="200"/>
                  </a:lnTo>
                  <a:lnTo>
                    <a:pt x="67" y="1134"/>
                  </a:lnTo>
                  <a:lnTo>
                    <a:pt x="0" y="2069"/>
                  </a:lnTo>
                  <a:lnTo>
                    <a:pt x="0" y="2169"/>
                  </a:lnTo>
                  <a:lnTo>
                    <a:pt x="67" y="2235"/>
                  </a:lnTo>
                  <a:lnTo>
                    <a:pt x="134" y="2302"/>
                  </a:lnTo>
                  <a:lnTo>
                    <a:pt x="334" y="2302"/>
                  </a:lnTo>
                  <a:lnTo>
                    <a:pt x="400" y="2235"/>
                  </a:lnTo>
                  <a:lnTo>
                    <a:pt x="467" y="2169"/>
                  </a:lnTo>
                  <a:lnTo>
                    <a:pt x="467" y="2069"/>
                  </a:lnTo>
                  <a:lnTo>
                    <a:pt x="534" y="1201"/>
                  </a:lnTo>
                  <a:lnTo>
                    <a:pt x="634" y="300"/>
                  </a:lnTo>
                  <a:lnTo>
                    <a:pt x="634" y="200"/>
                  </a:lnTo>
                  <a:lnTo>
                    <a:pt x="634" y="133"/>
                  </a:lnTo>
                  <a:lnTo>
                    <a:pt x="567" y="67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3252425" y="3179850"/>
              <a:ext cx="29200" cy="45050"/>
            </a:xfrm>
            <a:custGeom>
              <a:avLst/>
              <a:gdLst/>
              <a:ahLst/>
              <a:cxnLst/>
              <a:rect l="l" t="t" r="r" b="b"/>
              <a:pathLst>
                <a:path w="1168" h="1802" extrusionOk="0">
                  <a:moveTo>
                    <a:pt x="868" y="0"/>
                  </a:moveTo>
                  <a:lnTo>
                    <a:pt x="767" y="67"/>
                  </a:lnTo>
                  <a:lnTo>
                    <a:pt x="734" y="134"/>
                  </a:lnTo>
                  <a:lnTo>
                    <a:pt x="34" y="1435"/>
                  </a:lnTo>
                  <a:lnTo>
                    <a:pt x="0" y="1535"/>
                  </a:lnTo>
                  <a:lnTo>
                    <a:pt x="0" y="1635"/>
                  </a:lnTo>
                  <a:lnTo>
                    <a:pt x="67" y="1702"/>
                  </a:lnTo>
                  <a:lnTo>
                    <a:pt x="134" y="1768"/>
                  </a:lnTo>
                  <a:lnTo>
                    <a:pt x="200" y="1802"/>
                  </a:lnTo>
                  <a:lnTo>
                    <a:pt x="300" y="1802"/>
                  </a:lnTo>
                  <a:lnTo>
                    <a:pt x="401" y="1768"/>
                  </a:lnTo>
                  <a:lnTo>
                    <a:pt x="467" y="1668"/>
                  </a:lnTo>
                  <a:lnTo>
                    <a:pt x="1134" y="367"/>
                  </a:lnTo>
                  <a:lnTo>
                    <a:pt x="1168" y="267"/>
                  </a:lnTo>
                  <a:lnTo>
                    <a:pt x="1168" y="167"/>
                  </a:lnTo>
                  <a:lnTo>
                    <a:pt x="1134" y="100"/>
                  </a:lnTo>
                  <a:lnTo>
                    <a:pt x="1034" y="33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3352500" y="3254900"/>
              <a:ext cx="28375" cy="25875"/>
            </a:xfrm>
            <a:custGeom>
              <a:avLst/>
              <a:gdLst/>
              <a:ahLst/>
              <a:cxnLst/>
              <a:rect l="l" t="t" r="r" b="b"/>
              <a:pathLst>
                <a:path w="1135" h="1035" extrusionOk="0">
                  <a:moveTo>
                    <a:pt x="835" y="1"/>
                  </a:moveTo>
                  <a:lnTo>
                    <a:pt x="735" y="67"/>
                  </a:lnTo>
                  <a:lnTo>
                    <a:pt x="67" y="635"/>
                  </a:lnTo>
                  <a:lnTo>
                    <a:pt x="34" y="701"/>
                  </a:lnTo>
                  <a:lnTo>
                    <a:pt x="1" y="801"/>
                  </a:lnTo>
                  <a:lnTo>
                    <a:pt x="34" y="902"/>
                  </a:lnTo>
                  <a:lnTo>
                    <a:pt x="67" y="968"/>
                  </a:lnTo>
                  <a:lnTo>
                    <a:pt x="167" y="1035"/>
                  </a:lnTo>
                  <a:lnTo>
                    <a:pt x="334" y="1035"/>
                  </a:lnTo>
                  <a:lnTo>
                    <a:pt x="401" y="968"/>
                  </a:lnTo>
                  <a:lnTo>
                    <a:pt x="1068" y="401"/>
                  </a:lnTo>
                  <a:lnTo>
                    <a:pt x="1135" y="334"/>
                  </a:lnTo>
                  <a:lnTo>
                    <a:pt x="1135" y="234"/>
                  </a:lnTo>
                  <a:lnTo>
                    <a:pt x="1135" y="134"/>
                  </a:lnTo>
                  <a:lnTo>
                    <a:pt x="1068" y="67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3327475" y="3354150"/>
              <a:ext cx="39225" cy="15875"/>
            </a:xfrm>
            <a:custGeom>
              <a:avLst/>
              <a:gdLst/>
              <a:ahLst/>
              <a:cxnLst/>
              <a:rect l="l" t="t" r="r" b="b"/>
              <a:pathLst>
                <a:path w="1569" h="635" extrusionOk="0">
                  <a:moveTo>
                    <a:pt x="234" y="1"/>
                  </a:moveTo>
                  <a:lnTo>
                    <a:pt x="134" y="34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1" y="268"/>
                  </a:lnTo>
                  <a:lnTo>
                    <a:pt x="34" y="368"/>
                  </a:lnTo>
                  <a:lnTo>
                    <a:pt x="101" y="435"/>
                  </a:lnTo>
                  <a:lnTo>
                    <a:pt x="201" y="468"/>
                  </a:lnTo>
                  <a:lnTo>
                    <a:pt x="1269" y="635"/>
                  </a:lnTo>
                  <a:lnTo>
                    <a:pt x="1369" y="635"/>
                  </a:lnTo>
                  <a:lnTo>
                    <a:pt x="1435" y="601"/>
                  </a:lnTo>
                  <a:lnTo>
                    <a:pt x="1502" y="568"/>
                  </a:lnTo>
                  <a:lnTo>
                    <a:pt x="1569" y="468"/>
                  </a:lnTo>
                  <a:lnTo>
                    <a:pt x="1569" y="368"/>
                  </a:lnTo>
                  <a:lnTo>
                    <a:pt x="1535" y="301"/>
                  </a:lnTo>
                  <a:lnTo>
                    <a:pt x="1469" y="201"/>
                  </a:lnTo>
                  <a:lnTo>
                    <a:pt x="1402" y="168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3300800" y="3433400"/>
              <a:ext cx="55075" cy="21700"/>
            </a:xfrm>
            <a:custGeom>
              <a:avLst/>
              <a:gdLst/>
              <a:ahLst/>
              <a:cxnLst/>
              <a:rect l="l" t="t" r="r" b="b"/>
              <a:pathLst>
                <a:path w="2203" h="868" extrusionOk="0">
                  <a:moveTo>
                    <a:pt x="200" y="0"/>
                  </a:moveTo>
                  <a:lnTo>
                    <a:pt x="100" y="34"/>
                  </a:lnTo>
                  <a:lnTo>
                    <a:pt x="34" y="100"/>
                  </a:lnTo>
                  <a:lnTo>
                    <a:pt x="0" y="167"/>
                  </a:lnTo>
                  <a:lnTo>
                    <a:pt x="0" y="267"/>
                  </a:lnTo>
                  <a:lnTo>
                    <a:pt x="34" y="367"/>
                  </a:lnTo>
                  <a:lnTo>
                    <a:pt x="100" y="434"/>
                  </a:lnTo>
                  <a:lnTo>
                    <a:pt x="167" y="467"/>
                  </a:lnTo>
                  <a:lnTo>
                    <a:pt x="1902" y="868"/>
                  </a:lnTo>
                  <a:lnTo>
                    <a:pt x="2102" y="868"/>
                  </a:lnTo>
                  <a:lnTo>
                    <a:pt x="2169" y="801"/>
                  </a:lnTo>
                  <a:lnTo>
                    <a:pt x="2202" y="701"/>
                  </a:lnTo>
                  <a:lnTo>
                    <a:pt x="2202" y="601"/>
                  </a:lnTo>
                  <a:lnTo>
                    <a:pt x="2202" y="534"/>
                  </a:lnTo>
                  <a:lnTo>
                    <a:pt x="2135" y="467"/>
                  </a:lnTo>
                  <a:lnTo>
                    <a:pt x="2035" y="4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33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3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B3F3FB-29BD-22A8-C058-4A033669E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4583" y="3278142"/>
            <a:ext cx="2885135" cy="1364400"/>
          </a:xfrm>
        </p:spPr>
        <p:txBody>
          <a:bodyPr/>
          <a:lstStyle/>
          <a:p>
            <a:r>
              <a:rPr lang="en-IN" sz="3600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214F4E-CD9C-30C8-B6D6-7345DC3BBC05}"/>
              </a:ext>
            </a:extLst>
          </p:cNvPr>
          <p:cNvSpPr txBox="1"/>
          <p:nvPr/>
        </p:nvSpPr>
        <p:spPr>
          <a:xfrm>
            <a:off x="1282583" y="182640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750"/>
                                        <p:tgtEl>
                                          <p:spTgt spid="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" grpId="0" animBg="1"/>
      <p:bldP spid="328" grpId="0" build="p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4"/>
          <p:cNvSpPr/>
          <p:nvPr/>
        </p:nvSpPr>
        <p:spPr>
          <a:xfrm>
            <a:off x="7051575" y="2155454"/>
            <a:ext cx="1635096" cy="175704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4"/>
          <p:cNvSpPr txBox="1">
            <a:spLocks noGrp="1"/>
          </p:cNvSpPr>
          <p:nvPr>
            <p:ph type="subTitle" idx="1"/>
          </p:nvPr>
        </p:nvSpPr>
        <p:spPr>
          <a:xfrm>
            <a:off x="336436" y="1002147"/>
            <a:ext cx="6447079" cy="32756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Power outages cause significant inconvenience and disruption in our daily lives.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Reporting power outages can be a cumbersome and time-consuming process for users.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Lack of transparency and communication between users and utility companies leads to frustration and uncertainty during the resolution process.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Utility companies may struggle to manage and prioritize reported power cuts effectively.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absence of data-driven insights hinders the identification of areas prone to frequent outages and the improvement of infrastructure.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is a need for a user-friendly web application that streamlines the reporting process, provides real-time updates, facilitates communication, and incorporates data analytics for improved resolution of power outages.</a:t>
            </a:r>
          </a:p>
        </p:txBody>
      </p:sp>
      <p:sp>
        <p:nvSpPr>
          <p:cNvPr id="364" name="Google Shape;364;p34"/>
          <p:cNvSpPr txBox="1">
            <a:spLocks noGrp="1"/>
          </p:cNvSpPr>
          <p:nvPr>
            <p:ph type="title" idx="2"/>
          </p:nvPr>
        </p:nvSpPr>
        <p:spPr>
          <a:xfrm>
            <a:off x="1167425" y="149142"/>
            <a:ext cx="568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</a:t>
            </a:r>
            <a:r>
              <a:rPr lang="en" sz="2400" dirty="0"/>
              <a:t> </a:t>
            </a:r>
            <a:r>
              <a:rPr lang="e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Statement</a:t>
            </a:r>
            <a:endParaRPr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6" name="Google Shape;366;p34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4</a:t>
            </a:fld>
            <a:endParaRPr sz="10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373" name="Google Shape;373;p34"/>
          <p:cNvGrpSpPr/>
          <p:nvPr/>
        </p:nvGrpSpPr>
        <p:grpSpPr>
          <a:xfrm>
            <a:off x="6838712" y="1930857"/>
            <a:ext cx="2305288" cy="2258698"/>
            <a:chOff x="3953675" y="1065875"/>
            <a:chExt cx="4052900" cy="3185325"/>
          </a:xfrm>
        </p:grpSpPr>
        <p:grpSp>
          <p:nvGrpSpPr>
            <p:cNvPr id="374" name="Google Shape;374;p34"/>
            <p:cNvGrpSpPr/>
            <p:nvPr/>
          </p:nvGrpSpPr>
          <p:grpSpPr>
            <a:xfrm>
              <a:off x="4660125" y="1065875"/>
              <a:ext cx="1375800" cy="1375800"/>
              <a:chOff x="4660125" y="1065875"/>
              <a:chExt cx="1375800" cy="1375800"/>
            </a:xfrm>
          </p:grpSpPr>
          <p:sp>
            <p:nvSpPr>
              <p:cNvPr id="375" name="Google Shape;375;p34"/>
              <p:cNvSpPr/>
              <p:nvPr/>
            </p:nvSpPr>
            <p:spPr>
              <a:xfrm>
                <a:off x="4660125" y="1065875"/>
                <a:ext cx="1375800" cy="13758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4"/>
              <p:cNvSpPr/>
              <p:nvPr/>
            </p:nvSpPr>
            <p:spPr>
              <a:xfrm>
                <a:off x="4846050" y="1251800"/>
                <a:ext cx="1004100" cy="1004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7" name="Google Shape;377;p34"/>
              <p:cNvSpPr/>
              <p:nvPr/>
            </p:nvSpPr>
            <p:spPr>
              <a:xfrm>
                <a:off x="5142759" y="1508855"/>
                <a:ext cx="410689" cy="411797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846" extrusionOk="0">
                    <a:moveTo>
                      <a:pt x="5829" y="693"/>
                    </a:moveTo>
                    <a:cubicBezTo>
                      <a:pt x="6238" y="693"/>
                      <a:pt x="6553" y="1008"/>
                      <a:pt x="6553" y="1418"/>
                    </a:cubicBezTo>
                    <a:cubicBezTo>
                      <a:pt x="6553" y="1796"/>
                      <a:pt x="6238" y="2111"/>
                      <a:pt x="5829" y="2111"/>
                    </a:cubicBezTo>
                    <a:cubicBezTo>
                      <a:pt x="5451" y="2111"/>
                      <a:pt x="5136" y="1796"/>
                      <a:pt x="5136" y="1418"/>
                    </a:cubicBezTo>
                    <a:cubicBezTo>
                      <a:pt x="5136" y="1008"/>
                      <a:pt x="5482" y="693"/>
                      <a:pt x="5829" y="693"/>
                    </a:cubicBezTo>
                    <a:close/>
                    <a:moveTo>
                      <a:pt x="5829" y="2773"/>
                    </a:moveTo>
                    <a:cubicBezTo>
                      <a:pt x="6774" y="2773"/>
                      <a:pt x="7562" y="3560"/>
                      <a:pt x="7562" y="4568"/>
                    </a:cubicBezTo>
                    <a:lnTo>
                      <a:pt x="7562" y="4915"/>
                    </a:lnTo>
                    <a:lnTo>
                      <a:pt x="4096" y="4915"/>
                    </a:lnTo>
                    <a:lnTo>
                      <a:pt x="4096" y="4568"/>
                    </a:lnTo>
                    <a:cubicBezTo>
                      <a:pt x="4096" y="3560"/>
                      <a:pt x="4884" y="2773"/>
                      <a:pt x="5829" y="2773"/>
                    </a:cubicBezTo>
                    <a:close/>
                    <a:moveTo>
                      <a:pt x="2363" y="6963"/>
                    </a:moveTo>
                    <a:cubicBezTo>
                      <a:pt x="2773" y="6963"/>
                      <a:pt x="3088" y="7278"/>
                      <a:pt x="3088" y="7656"/>
                    </a:cubicBezTo>
                    <a:cubicBezTo>
                      <a:pt x="3088" y="8065"/>
                      <a:pt x="2773" y="8380"/>
                      <a:pt x="2363" y="8380"/>
                    </a:cubicBezTo>
                    <a:cubicBezTo>
                      <a:pt x="1985" y="8380"/>
                      <a:pt x="1670" y="8065"/>
                      <a:pt x="1670" y="7656"/>
                    </a:cubicBezTo>
                    <a:cubicBezTo>
                      <a:pt x="1670" y="7278"/>
                      <a:pt x="1985" y="6963"/>
                      <a:pt x="2363" y="6963"/>
                    </a:cubicBezTo>
                    <a:close/>
                    <a:moveTo>
                      <a:pt x="9357" y="6963"/>
                    </a:moveTo>
                    <a:cubicBezTo>
                      <a:pt x="9735" y="6963"/>
                      <a:pt x="10050" y="7278"/>
                      <a:pt x="10050" y="7656"/>
                    </a:cubicBezTo>
                    <a:cubicBezTo>
                      <a:pt x="10050" y="8065"/>
                      <a:pt x="9735" y="8380"/>
                      <a:pt x="9357" y="8380"/>
                    </a:cubicBezTo>
                    <a:cubicBezTo>
                      <a:pt x="8948" y="8380"/>
                      <a:pt x="8633" y="8065"/>
                      <a:pt x="8633" y="7656"/>
                    </a:cubicBezTo>
                    <a:cubicBezTo>
                      <a:pt x="8633" y="7278"/>
                      <a:pt x="8948" y="6963"/>
                      <a:pt x="9357" y="6963"/>
                    </a:cubicBezTo>
                    <a:close/>
                    <a:moveTo>
                      <a:pt x="2363" y="9042"/>
                    </a:moveTo>
                    <a:cubicBezTo>
                      <a:pt x="3308" y="9042"/>
                      <a:pt x="4096" y="9830"/>
                      <a:pt x="4096" y="10806"/>
                    </a:cubicBezTo>
                    <a:lnTo>
                      <a:pt x="4096" y="11184"/>
                    </a:lnTo>
                    <a:lnTo>
                      <a:pt x="630" y="11184"/>
                    </a:lnTo>
                    <a:lnTo>
                      <a:pt x="630" y="10806"/>
                    </a:lnTo>
                    <a:cubicBezTo>
                      <a:pt x="630" y="9830"/>
                      <a:pt x="1418" y="9042"/>
                      <a:pt x="2363" y="9042"/>
                    </a:cubicBezTo>
                    <a:close/>
                    <a:moveTo>
                      <a:pt x="9357" y="9042"/>
                    </a:moveTo>
                    <a:cubicBezTo>
                      <a:pt x="10302" y="9042"/>
                      <a:pt x="11090" y="9830"/>
                      <a:pt x="11090" y="10806"/>
                    </a:cubicBezTo>
                    <a:lnTo>
                      <a:pt x="11090" y="11184"/>
                    </a:lnTo>
                    <a:lnTo>
                      <a:pt x="7625" y="11184"/>
                    </a:lnTo>
                    <a:lnTo>
                      <a:pt x="7625" y="10806"/>
                    </a:lnTo>
                    <a:cubicBezTo>
                      <a:pt x="7625" y="9830"/>
                      <a:pt x="8412" y="9042"/>
                      <a:pt x="9357" y="9042"/>
                    </a:cubicBezTo>
                    <a:close/>
                    <a:moveTo>
                      <a:pt x="5892" y="0"/>
                    </a:moveTo>
                    <a:cubicBezTo>
                      <a:pt x="5136" y="0"/>
                      <a:pt x="4506" y="630"/>
                      <a:pt x="4506" y="1355"/>
                    </a:cubicBezTo>
                    <a:cubicBezTo>
                      <a:pt x="4506" y="1733"/>
                      <a:pt x="4632" y="2016"/>
                      <a:pt x="4852" y="2300"/>
                    </a:cubicBezTo>
                    <a:cubicBezTo>
                      <a:pt x="4033" y="2710"/>
                      <a:pt x="3466" y="3529"/>
                      <a:pt x="3466" y="4505"/>
                    </a:cubicBezTo>
                    <a:lnTo>
                      <a:pt x="3466" y="5230"/>
                    </a:lnTo>
                    <a:cubicBezTo>
                      <a:pt x="3466" y="5419"/>
                      <a:pt x="3623" y="5577"/>
                      <a:pt x="3844" y="5577"/>
                    </a:cubicBezTo>
                    <a:lnTo>
                      <a:pt x="5577" y="5577"/>
                    </a:lnTo>
                    <a:lnTo>
                      <a:pt x="5577" y="7152"/>
                    </a:lnTo>
                    <a:lnTo>
                      <a:pt x="3875" y="8822"/>
                    </a:lnTo>
                    <a:cubicBezTo>
                      <a:pt x="3749" y="8696"/>
                      <a:pt x="3592" y="8601"/>
                      <a:pt x="3434" y="8569"/>
                    </a:cubicBezTo>
                    <a:cubicBezTo>
                      <a:pt x="3686" y="8349"/>
                      <a:pt x="3781" y="8034"/>
                      <a:pt x="3781" y="7624"/>
                    </a:cubicBezTo>
                    <a:cubicBezTo>
                      <a:pt x="3781" y="6868"/>
                      <a:pt x="3151" y="6238"/>
                      <a:pt x="2426" y="6238"/>
                    </a:cubicBezTo>
                    <a:cubicBezTo>
                      <a:pt x="1670" y="6238"/>
                      <a:pt x="1040" y="6868"/>
                      <a:pt x="1040" y="7624"/>
                    </a:cubicBezTo>
                    <a:cubicBezTo>
                      <a:pt x="1040" y="7971"/>
                      <a:pt x="1166" y="8286"/>
                      <a:pt x="1387" y="8569"/>
                    </a:cubicBezTo>
                    <a:cubicBezTo>
                      <a:pt x="567" y="8979"/>
                      <a:pt x="0" y="9798"/>
                      <a:pt x="0" y="10775"/>
                    </a:cubicBezTo>
                    <a:lnTo>
                      <a:pt x="0" y="11499"/>
                    </a:lnTo>
                    <a:cubicBezTo>
                      <a:pt x="0" y="11688"/>
                      <a:pt x="158" y="11846"/>
                      <a:pt x="378" y="11846"/>
                    </a:cubicBezTo>
                    <a:lnTo>
                      <a:pt x="4474" y="11846"/>
                    </a:lnTo>
                    <a:cubicBezTo>
                      <a:pt x="4663" y="11846"/>
                      <a:pt x="4821" y="11688"/>
                      <a:pt x="4821" y="11499"/>
                    </a:cubicBezTo>
                    <a:lnTo>
                      <a:pt x="4821" y="10775"/>
                    </a:lnTo>
                    <a:cubicBezTo>
                      <a:pt x="4821" y="10239"/>
                      <a:pt x="4632" y="9704"/>
                      <a:pt x="4348" y="9326"/>
                    </a:cubicBezTo>
                    <a:lnTo>
                      <a:pt x="5860" y="7782"/>
                    </a:lnTo>
                    <a:lnTo>
                      <a:pt x="7404" y="9326"/>
                    </a:lnTo>
                    <a:cubicBezTo>
                      <a:pt x="7089" y="9704"/>
                      <a:pt x="6931" y="10239"/>
                      <a:pt x="6931" y="10775"/>
                    </a:cubicBezTo>
                    <a:lnTo>
                      <a:pt x="6931" y="11499"/>
                    </a:lnTo>
                    <a:cubicBezTo>
                      <a:pt x="6931" y="11688"/>
                      <a:pt x="7089" y="11846"/>
                      <a:pt x="7309" y="11846"/>
                    </a:cubicBezTo>
                    <a:lnTo>
                      <a:pt x="11468" y="11846"/>
                    </a:lnTo>
                    <a:cubicBezTo>
                      <a:pt x="11657" y="11846"/>
                      <a:pt x="11815" y="11688"/>
                      <a:pt x="11815" y="11499"/>
                    </a:cubicBezTo>
                    <a:lnTo>
                      <a:pt x="11815" y="10775"/>
                    </a:lnTo>
                    <a:cubicBezTo>
                      <a:pt x="11783" y="9830"/>
                      <a:pt x="11185" y="8979"/>
                      <a:pt x="10365" y="8569"/>
                    </a:cubicBezTo>
                    <a:cubicBezTo>
                      <a:pt x="10586" y="8349"/>
                      <a:pt x="10712" y="8034"/>
                      <a:pt x="10712" y="7624"/>
                    </a:cubicBezTo>
                    <a:cubicBezTo>
                      <a:pt x="10712" y="6868"/>
                      <a:pt x="10082" y="6238"/>
                      <a:pt x="9357" y="6238"/>
                    </a:cubicBezTo>
                    <a:cubicBezTo>
                      <a:pt x="8601" y="6238"/>
                      <a:pt x="7971" y="6868"/>
                      <a:pt x="7971" y="7624"/>
                    </a:cubicBezTo>
                    <a:cubicBezTo>
                      <a:pt x="7971" y="7971"/>
                      <a:pt x="8097" y="8286"/>
                      <a:pt x="8318" y="8569"/>
                    </a:cubicBezTo>
                    <a:cubicBezTo>
                      <a:pt x="8160" y="8664"/>
                      <a:pt x="8034" y="8727"/>
                      <a:pt x="7877" y="8822"/>
                    </a:cubicBezTo>
                    <a:lnTo>
                      <a:pt x="6207" y="7152"/>
                    </a:lnTo>
                    <a:lnTo>
                      <a:pt x="6207" y="5577"/>
                    </a:lnTo>
                    <a:lnTo>
                      <a:pt x="7940" y="5577"/>
                    </a:lnTo>
                    <a:cubicBezTo>
                      <a:pt x="8129" y="5577"/>
                      <a:pt x="8286" y="5419"/>
                      <a:pt x="8286" y="5230"/>
                    </a:cubicBezTo>
                    <a:lnTo>
                      <a:pt x="8286" y="4505"/>
                    </a:lnTo>
                    <a:cubicBezTo>
                      <a:pt x="8286" y="3529"/>
                      <a:pt x="7688" y="2710"/>
                      <a:pt x="6900" y="2300"/>
                    </a:cubicBezTo>
                    <a:cubicBezTo>
                      <a:pt x="7152" y="2080"/>
                      <a:pt x="7246" y="1764"/>
                      <a:pt x="7246" y="1355"/>
                    </a:cubicBezTo>
                    <a:cubicBezTo>
                      <a:pt x="7246" y="630"/>
                      <a:pt x="6616" y="0"/>
                      <a:pt x="58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34"/>
            <p:cNvGrpSpPr/>
            <p:nvPr/>
          </p:nvGrpSpPr>
          <p:grpSpPr>
            <a:xfrm>
              <a:off x="3953675" y="2875400"/>
              <a:ext cx="1375800" cy="1375800"/>
              <a:chOff x="3953675" y="2875400"/>
              <a:chExt cx="1375800" cy="1375800"/>
            </a:xfrm>
          </p:grpSpPr>
          <p:sp>
            <p:nvSpPr>
              <p:cNvPr id="379" name="Google Shape;379;p34"/>
              <p:cNvSpPr/>
              <p:nvPr/>
            </p:nvSpPr>
            <p:spPr>
              <a:xfrm>
                <a:off x="4139600" y="3061325"/>
                <a:ext cx="1004100" cy="1004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0" name="Google Shape;380;p34"/>
              <p:cNvGrpSpPr/>
              <p:nvPr/>
            </p:nvGrpSpPr>
            <p:grpSpPr>
              <a:xfrm>
                <a:off x="4436233" y="3358177"/>
                <a:ext cx="410687" cy="410406"/>
                <a:chOff x="1413250" y="2680675"/>
                <a:chExt cx="297750" cy="297525"/>
              </a:xfrm>
            </p:grpSpPr>
            <p:sp>
              <p:nvSpPr>
                <p:cNvPr id="381" name="Google Shape;381;p34"/>
                <p:cNvSpPr/>
                <p:nvPr/>
              </p:nvSpPr>
              <p:spPr>
                <a:xfrm>
                  <a:off x="1413250" y="2680675"/>
                  <a:ext cx="297750" cy="29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11901" extrusionOk="0">
                      <a:moveTo>
                        <a:pt x="10460" y="1418"/>
                      </a:moveTo>
                      <a:lnTo>
                        <a:pt x="10460" y="7719"/>
                      </a:lnTo>
                      <a:lnTo>
                        <a:pt x="1387" y="7719"/>
                      </a:lnTo>
                      <a:lnTo>
                        <a:pt x="1387" y="1418"/>
                      </a:lnTo>
                      <a:close/>
                      <a:moveTo>
                        <a:pt x="5577" y="8380"/>
                      </a:moveTo>
                      <a:lnTo>
                        <a:pt x="5577" y="9105"/>
                      </a:lnTo>
                      <a:lnTo>
                        <a:pt x="5167" y="9105"/>
                      </a:lnTo>
                      <a:lnTo>
                        <a:pt x="5451" y="8380"/>
                      </a:lnTo>
                      <a:close/>
                      <a:moveTo>
                        <a:pt x="6396" y="8380"/>
                      </a:moveTo>
                      <a:lnTo>
                        <a:pt x="6679" y="9105"/>
                      </a:lnTo>
                      <a:lnTo>
                        <a:pt x="6270" y="9105"/>
                      </a:lnTo>
                      <a:lnTo>
                        <a:pt x="6270" y="8380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8" y="158"/>
                        <a:pt x="5608" y="347"/>
                      </a:cubicBezTo>
                      <a:lnTo>
                        <a:pt x="5608" y="725"/>
                      </a:lnTo>
                      <a:lnTo>
                        <a:pt x="378" y="725"/>
                      </a:lnTo>
                      <a:cubicBezTo>
                        <a:pt x="158" y="725"/>
                        <a:pt x="0" y="882"/>
                        <a:pt x="0" y="1071"/>
                      </a:cubicBezTo>
                      <a:cubicBezTo>
                        <a:pt x="0" y="1260"/>
                        <a:pt x="158" y="1418"/>
                        <a:pt x="378" y="1418"/>
                      </a:cubicBezTo>
                      <a:lnTo>
                        <a:pt x="725" y="1418"/>
                      </a:lnTo>
                      <a:lnTo>
                        <a:pt x="725" y="7719"/>
                      </a:lnTo>
                      <a:lnTo>
                        <a:pt x="378" y="7719"/>
                      </a:lnTo>
                      <a:cubicBezTo>
                        <a:pt x="189" y="7719"/>
                        <a:pt x="32" y="7876"/>
                        <a:pt x="32" y="8097"/>
                      </a:cubicBezTo>
                      <a:cubicBezTo>
                        <a:pt x="32" y="8286"/>
                        <a:pt x="189" y="8443"/>
                        <a:pt x="378" y="8443"/>
                      </a:cubicBezTo>
                      <a:lnTo>
                        <a:pt x="4758" y="8443"/>
                      </a:lnTo>
                      <a:lnTo>
                        <a:pt x="3560" y="11436"/>
                      </a:lnTo>
                      <a:cubicBezTo>
                        <a:pt x="3497" y="11625"/>
                        <a:pt x="3560" y="11814"/>
                        <a:pt x="3749" y="11877"/>
                      </a:cubicBezTo>
                      <a:cubicBezTo>
                        <a:pt x="3803" y="11893"/>
                        <a:pt x="3855" y="11901"/>
                        <a:pt x="3903" y="11901"/>
                      </a:cubicBezTo>
                      <a:cubicBezTo>
                        <a:pt x="4052" y="11901"/>
                        <a:pt x="4167" y="11824"/>
                        <a:pt x="4191" y="11657"/>
                      </a:cubicBezTo>
                      <a:lnTo>
                        <a:pt x="4947" y="9830"/>
                      </a:lnTo>
                      <a:lnTo>
                        <a:pt x="5608" y="9830"/>
                      </a:lnTo>
                      <a:lnTo>
                        <a:pt x="5608" y="10838"/>
                      </a:lnTo>
                      <a:cubicBezTo>
                        <a:pt x="5608" y="11027"/>
                        <a:pt x="5766" y="11184"/>
                        <a:pt x="5955" y="11184"/>
                      </a:cubicBezTo>
                      <a:cubicBezTo>
                        <a:pt x="6175" y="11184"/>
                        <a:pt x="6333" y="11027"/>
                        <a:pt x="6333" y="10838"/>
                      </a:cubicBezTo>
                      <a:lnTo>
                        <a:pt x="6333" y="9830"/>
                      </a:lnTo>
                      <a:lnTo>
                        <a:pt x="6995" y="9830"/>
                      </a:lnTo>
                      <a:lnTo>
                        <a:pt x="7751" y="11657"/>
                      </a:lnTo>
                      <a:cubicBezTo>
                        <a:pt x="7798" y="11824"/>
                        <a:pt x="7918" y="11901"/>
                        <a:pt x="8042" y="11901"/>
                      </a:cubicBezTo>
                      <a:cubicBezTo>
                        <a:pt x="8082" y="11901"/>
                        <a:pt x="8122" y="11893"/>
                        <a:pt x="8160" y="11877"/>
                      </a:cubicBezTo>
                      <a:cubicBezTo>
                        <a:pt x="8381" y="11783"/>
                        <a:pt x="8444" y="11594"/>
                        <a:pt x="8381" y="11436"/>
                      </a:cubicBezTo>
                      <a:lnTo>
                        <a:pt x="7184" y="8443"/>
                      </a:lnTo>
                      <a:lnTo>
                        <a:pt x="11563" y="8443"/>
                      </a:lnTo>
                      <a:cubicBezTo>
                        <a:pt x="11752" y="8443"/>
                        <a:pt x="11909" y="8286"/>
                        <a:pt x="11909" y="8097"/>
                      </a:cubicBezTo>
                      <a:cubicBezTo>
                        <a:pt x="11909" y="7876"/>
                        <a:pt x="11752" y="7719"/>
                        <a:pt x="11563" y="7719"/>
                      </a:cubicBezTo>
                      <a:lnTo>
                        <a:pt x="11185" y="7719"/>
                      </a:lnTo>
                      <a:lnTo>
                        <a:pt x="11185" y="1418"/>
                      </a:lnTo>
                      <a:lnTo>
                        <a:pt x="11563" y="1418"/>
                      </a:lnTo>
                      <a:cubicBezTo>
                        <a:pt x="11752" y="1418"/>
                        <a:pt x="11909" y="1260"/>
                        <a:pt x="11909" y="1071"/>
                      </a:cubicBezTo>
                      <a:cubicBezTo>
                        <a:pt x="11909" y="882"/>
                        <a:pt x="11752" y="725"/>
                        <a:pt x="11563" y="725"/>
                      </a:cubicBezTo>
                      <a:lnTo>
                        <a:pt x="6301" y="725"/>
                      </a:lnTo>
                      <a:lnTo>
                        <a:pt x="6301" y="347"/>
                      </a:lnTo>
                      <a:cubicBezTo>
                        <a:pt x="6301" y="158"/>
                        <a:pt x="6144" y="0"/>
                        <a:pt x="59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34"/>
                <p:cNvSpPr/>
                <p:nvPr/>
              </p:nvSpPr>
              <p:spPr>
                <a:xfrm>
                  <a:off x="1465225" y="2805100"/>
                  <a:ext cx="52800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081" extrusionOk="0">
                      <a:moveTo>
                        <a:pt x="1387" y="663"/>
                      </a:moveTo>
                      <a:lnTo>
                        <a:pt x="1387" y="1387"/>
                      </a:lnTo>
                      <a:lnTo>
                        <a:pt x="694" y="1387"/>
                      </a:lnTo>
                      <a:lnTo>
                        <a:pt x="694" y="663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1734"/>
                      </a:lnTo>
                      <a:cubicBezTo>
                        <a:pt x="1" y="1923"/>
                        <a:pt x="158" y="2080"/>
                        <a:pt x="347" y="2080"/>
                      </a:cubicBezTo>
                      <a:lnTo>
                        <a:pt x="1765" y="2080"/>
                      </a:lnTo>
                      <a:cubicBezTo>
                        <a:pt x="1954" y="2080"/>
                        <a:pt x="2112" y="1923"/>
                        <a:pt x="2112" y="1734"/>
                      </a:cubicBezTo>
                      <a:lnTo>
                        <a:pt x="2112" y="347"/>
                      </a:lnTo>
                      <a:cubicBezTo>
                        <a:pt x="2112" y="158"/>
                        <a:pt x="1954" y="1"/>
                        <a:pt x="176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34"/>
                <p:cNvSpPr/>
                <p:nvPr/>
              </p:nvSpPr>
              <p:spPr>
                <a:xfrm>
                  <a:off x="1535325" y="2769675"/>
                  <a:ext cx="52800" cy="8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3498" extrusionOk="0">
                      <a:moveTo>
                        <a:pt x="1387" y="662"/>
                      </a:moveTo>
                      <a:lnTo>
                        <a:pt x="1387" y="2741"/>
                      </a:lnTo>
                      <a:lnTo>
                        <a:pt x="694" y="2741"/>
                      </a:lnTo>
                      <a:lnTo>
                        <a:pt x="694" y="662"/>
                      </a:lnTo>
                      <a:close/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lnTo>
                        <a:pt x="1" y="3151"/>
                      </a:lnTo>
                      <a:cubicBezTo>
                        <a:pt x="1" y="3340"/>
                        <a:pt x="158" y="3497"/>
                        <a:pt x="379" y="3497"/>
                      </a:cubicBezTo>
                      <a:lnTo>
                        <a:pt x="1733" y="3497"/>
                      </a:lnTo>
                      <a:lnTo>
                        <a:pt x="1733" y="3466"/>
                      </a:lnTo>
                      <a:cubicBezTo>
                        <a:pt x="1954" y="3466"/>
                        <a:pt x="2112" y="3308"/>
                        <a:pt x="2112" y="3119"/>
                      </a:cubicBezTo>
                      <a:lnTo>
                        <a:pt x="2112" y="347"/>
                      </a:lnTo>
                      <a:cubicBezTo>
                        <a:pt x="2112" y="158"/>
                        <a:pt x="1954" y="0"/>
                        <a:pt x="173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34"/>
                <p:cNvSpPr/>
                <p:nvPr/>
              </p:nvSpPr>
              <p:spPr>
                <a:xfrm>
                  <a:off x="1604650" y="2733425"/>
                  <a:ext cx="52775" cy="1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1" h="4916" extrusionOk="0">
                      <a:moveTo>
                        <a:pt x="1418" y="726"/>
                      </a:moveTo>
                      <a:lnTo>
                        <a:pt x="1418" y="4254"/>
                      </a:lnTo>
                      <a:lnTo>
                        <a:pt x="725" y="4254"/>
                      </a:lnTo>
                      <a:lnTo>
                        <a:pt x="725" y="726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0" y="159"/>
                        <a:pt x="0" y="348"/>
                      </a:cubicBezTo>
                      <a:lnTo>
                        <a:pt x="0" y="4569"/>
                      </a:lnTo>
                      <a:cubicBezTo>
                        <a:pt x="0" y="4758"/>
                        <a:pt x="158" y="4916"/>
                        <a:pt x="347" y="4916"/>
                      </a:cubicBezTo>
                      <a:lnTo>
                        <a:pt x="1764" y="4916"/>
                      </a:lnTo>
                      <a:cubicBezTo>
                        <a:pt x="1953" y="4916"/>
                        <a:pt x="2111" y="4758"/>
                        <a:pt x="2111" y="4569"/>
                      </a:cubicBezTo>
                      <a:lnTo>
                        <a:pt x="2111" y="348"/>
                      </a:lnTo>
                      <a:cubicBezTo>
                        <a:pt x="2111" y="159"/>
                        <a:pt x="1953" y="1"/>
                        <a:pt x="176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5" name="Google Shape;385;p34"/>
              <p:cNvSpPr/>
              <p:nvPr/>
            </p:nvSpPr>
            <p:spPr>
              <a:xfrm>
                <a:off x="3953675" y="2875400"/>
                <a:ext cx="1375800" cy="13758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6" name="Google Shape;386;p34"/>
            <p:cNvGrpSpPr/>
            <p:nvPr/>
          </p:nvGrpSpPr>
          <p:grpSpPr>
            <a:xfrm>
              <a:off x="6630775" y="2176575"/>
              <a:ext cx="1375800" cy="1375800"/>
              <a:chOff x="6630775" y="2176575"/>
              <a:chExt cx="1375800" cy="1375800"/>
            </a:xfrm>
          </p:grpSpPr>
          <p:sp>
            <p:nvSpPr>
              <p:cNvPr id="387" name="Google Shape;387;p34"/>
              <p:cNvSpPr/>
              <p:nvPr/>
            </p:nvSpPr>
            <p:spPr>
              <a:xfrm>
                <a:off x="6630775" y="2176575"/>
                <a:ext cx="1375800" cy="13758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4"/>
              <p:cNvSpPr/>
              <p:nvPr/>
            </p:nvSpPr>
            <p:spPr>
              <a:xfrm>
                <a:off x="6816700" y="2362500"/>
                <a:ext cx="1004100" cy="1004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9" name="Google Shape;389;p34"/>
              <p:cNvGrpSpPr/>
              <p:nvPr/>
            </p:nvGrpSpPr>
            <p:grpSpPr>
              <a:xfrm>
                <a:off x="7143544" y="2732028"/>
                <a:ext cx="350401" cy="264888"/>
                <a:chOff x="3962775" y="1990700"/>
                <a:chExt cx="296975" cy="224500"/>
              </a:xfrm>
            </p:grpSpPr>
            <p:sp>
              <p:nvSpPr>
                <p:cNvPr id="390" name="Google Shape;390;p34"/>
                <p:cNvSpPr/>
                <p:nvPr/>
              </p:nvSpPr>
              <p:spPr>
                <a:xfrm>
                  <a:off x="4216400" y="2093100"/>
                  <a:ext cx="4335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4" h="726" extrusionOk="0">
                      <a:moveTo>
                        <a:pt x="379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68"/>
                        <a:pt x="158" y="725"/>
                        <a:pt x="379" y="725"/>
                      </a:cubicBezTo>
                      <a:lnTo>
                        <a:pt x="1387" y="725"/>
                      </a:lnTo>
                      <a:cubicBezTo>
                        <a:pt x="1576" y="725"/>
                        <a:pt x="1733" y="568"/>
                        <a:pt x="1733" y="347"/>
                      </a:cubicBezTo>
                      <a:cubicBezTo>
                        <a:pt x="1702" y="158"/>
                        <a:pt x="1544" y="1"/>
                        <a:pt x="138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34"/>
                <p:cNvSpPr/>
                <p:nvPr/>
              </p:nvSpPr>
              <p:spPr>
                <a:xfrm>
                  <a:off x="4206950" y="2129325"/>
                  <a:ext cx="35475" cy="3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56" extrusionOk="0">
                      <a:moveTo>
                        <a:pt x="351" y="1"/>
                      </a:moveTo>
                      <a:cubicBezTo>
                        <a:pt x="260" y="1"/>
                        <a:pt x="174" y="32"/>
                        <a:pt x="127" y="95"/>
                      </a:cubicBezTo>
                      <a:cubicBezTo>
                        <a:pt x="1" y="221"/>
                        <a:pt x="1" y="410"/>
                        <a:pt x="127" y="568"/>
                      </a:cubicBezTo>
                      <a:lnTo>
                        <a:pt x="820" y="1261"/>
                      </a:lnTo>
                      <a:cubicBezTo>
                        <a:pt x="883" y="1324"/>
                        <a:pt x="969" y="1356"/>
                        <a:pt x="1056" y="1356"/>
                      </a:cubicBezTo>
                      <a:cubicBezTo>
                        <a:pt x="1143" y="1356"/>
                        <a:pt x="1229" y="1324"/>
                        <a:pt x="1292" y="1261"/>
                      </a:cubicBezTo>
                      <a:cubicBezTo>
                        <a:pt x="1418" y="1166"/>
                        <a:pt x="1418" y="914"/>
                        <a:pt x="1292" y="788"/>
                      </a:cubicBezTo>
                      <a:lnTo>
                        <a:pt x="599" y="95"/>
                      </a:lnTo>
                      <a:cubicBezTo>
                        <a:pt x="536" y="32"/>
                        <a:pt x="442" y="1"/>
                        <a:pt x="3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34"/>
                <p:cNvSpPr/>
                <p:nvPr/>
              </p:nvSpPr>
              <p:spPr>
                <a:xfrm>
                  <a:off x="4207750" y="2041900"/>
                  <a:ext cx="35450" cy="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380" extrusionOk="0">
                      <a:moveTo>
                        <a:pt x="1067" y="1"/>
                      </a:moveTo>
                      <a:cubicBezTo>
                        <a:pt x="977" y="1"/>
                        <a:pt x="882" y="32"/>
                        <a:pt x="819" y="95"/>
                      </a:cubicBezTo>
                      <a:lnTo>
                        <a:pt x="126" y="788"/>
                      </a:lnTo>
                      <a:cubicBezTo>
                        <a:pt x="0" y="914"/>
                        <a:pt x="0" y="1135"/>
                        <a:pt x="126" y="1261"/>
                      </a:cubicBezTo>
                      <a:cubicBezTo>
                        <a:pt x="189" y="1340"/>
                        <a:pt x="268" y="1379"/>
                        <a:pt x="351" y="1379"/>
                      </a:cubicBezTo>
                      <a:cubicBezTo>
                        <a:pt x="433" y="1379"/>
                        <a:pt x="520" y="1340"/>
                        <a:pt x="599" y="1261"/>
                      </a:cubicBezTo>
                      <a:lnTo>
                        <a:pt x="1292" y="568"/>
                      </a:lnTo>
                      <a:cubicBezTo>
                        <a:pt x="1418" y="442"/>
                        <a:pt x="1418" y="190"/>
                        <a:pt x="1292" y="95"/>
                      </a:cubicBezTo>
                      <a:cubicBezTo>
                        <a:pt x="1244" y="32"/>
                        <a:pt x="1158" y="1"/>
                        <a:pt x="10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34"/>
                <p:cNvSpPr/>
                <p:nvPr/>
              </p:nvSpPr>
              <p:spPr>
                <a:xfrm>
                  <a:off x="3962775" y="1990700"/>
                  <a:ext cx="226075" cy="2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3" h="8980" extrusionOk="0">
                      <a:moveTo>
                        <a:pt x="1419" y="3403"/>
                      </a:moveTo>
                      <a:lnTo>
                        <a:pt x="1419" y="4790"/>
                      </a:lnTo>
                      <a:cubicBezTo>
                        <a:pt x="1009" y="4790"/>
                        <a:pt x="694" y="4506"/>
                        <a:pt x="694" y="4097"/>
                      </a:cubicBezTo>
                      <a:cubicBezTo>
                        <a:pt x="694" y="3719"/>
                        <a:pt x="1009" y="3403"/>
                        <a:pt x="1419" y="3403"/>
                      </a:cubicBezTo>
                      <a:close/>
                      <a:moveTo>
                        <a:pt x="4191" y="2710"/>
                      </a:moveTo>
                      <a:lnTo>
                        <a:pt x="4191" y="5483"/>
                      </a:lnTo>
                      <a:lnTo>
                        <a:pt x="2490" y="5483"/>
                      </a:lnTo>
                      <a:cubicBezTo>
                        <a:pt x="2269" y="5483"/>
                        <a:pt x="2112" y="5325"/>
                        <a:pt x="2112" y="5105"/>
                      </a:cubicBezTo>
                      <a:lnTo>
                        <a:pt x="2112" y="3088"/>
                      </a:lnTo>
                      <a:cubicBezTo>
                        <a:pt x="2112" y="2868"/>
                        <a:pt x="2269" y="2710"/>
                        <a:pt x="2490" y="2710"/>
                      </a:cubicBezTo>
                      <a:close/>
                      <a:moveTo>
                        <a:pt x="6995" y="1828"/>
                      </a:moveTo>
                      <a:lnTo>
                        <a:pt x="6995" y="6428"/>
                      </a:lnTo>
                      <a:cubicBezTo>
                        <a:pt x="6428" y="5924"/>
                        <a:pt x="5672" y="5609"/>
                        <a:pt x="4884" y="5514"/>
                      </a:cubicBezTo>
                      <a:lnTo>
                        <a:pt x="4884" y="2710"/>
                      </a:lnTo>
                      <a:cubicBezTo>
                        <a:pt x="5672" y="2647"/>
                        <a:pt x="6428" y="2332"/>
                        <a:pt x="6995" y="1828"/>
                      </a:cubicBezTo>
                      <a:close/>
                      <a:moveTo>
                        <a:pt x="8066" y="631"/>
                      </a:moveTo>
                      <a:cubicBezTo>
                        <a:pt x="8255" y="631"/>
                        <a:pt x="8413" y="789"/>
                        <a:pt x="8413" y="978"/>
                      </a:cubicBezTo>
                      <a:lnTo>
                        <a:pt x="8413" y="7216"/>
                      </a:lnTo>
                      <a:cubicBezTo>
                        <a:pt x="8413" y="7405"/>
                        <a:pt x="8255" y="7562"/>
                        <a:pt x="8066" y="7562"/>
                      </a:cubicBezTo>
                      <a:cubicBezTo>
                        <a:pt x="7877" y="7562"/>
                        <a:pt x="7720" y="7405"/>
                        <a:pt x="7720" y="7216"/>
                      </a:cubicBezTo>
                      <a:lnTo>
                        <a:pt x="7720" y="978"/>
                      </a:lnTo>
                      <a:cubicBezTo>
                        <a:pt x="7720" y="789"/>
                        <a:pt x="7877" y="631"/>
                        <a:pt x="8066" y="631"/>
                      </a:cubicBezTo>
                      <a:close/>
                      <a:moveTo>
                        <a:pt x="3498" y="6176"/>
                      </a:moveTo>
                      <a:lnTo>
                        <a:pt x="3498" y="7909"/>
                      </a:lnTo>
                      <a:cubicBezTo>
                        <a:pt x="3498" y="8129"/>
                        <a:pt x="3340" y="8287"/>
                        <a:pt x="3151" y="8287"/>
                      </a:cubicBezTo>
                      <a:cubicBezTo>
                        <a:pt x="2962" y="8287"/>
                        <a:pt x="2805" y="8129"/>
                        <a:pt x="2805" y="7909"/>
                      </a:cubicBezTo>
                      <a:lnTo>
                        <a:pt x="2805" y="6176"/>
                      </a:lnTo>
                      <a:close/>
                      <a:moveTo>
                        <a:pt x="8035" y="1"/>
                      </a:moveTo>
                      <a:cubicBezTo>
                        <a:pt x="7531" y="1"/>
                        <a:pt x="7090" y="411"/>
                        <a:pt x="6995" y="883"/>
                      </a:cubicBezTo>
                      <a:lnTo>
                        <a:pt x="6680" y="1198"/>
                      </a:lnTo>
                      <a:cubicBezTo>
                        <a:pt x="6144" y="1734"/>
                        <a:pt x="5325" y="2049"/>
                        <a:pt x="4538" y="2049"/>
                      </a:cubicBezTo>
                      <a:lnTo>
                        <a:pt x="2427" y="2049"/>
                      </a:lnTo>
                      <a:cubicBezTo>
                        <a:pt x="2017" y="2049"/>
                        <a:pt x="1608" y="2332"/>
                        <a:pt x="1450" y="2773"/>
                      </a:cubicBezTo>
                      <a:lnTo>
                        <a:pt x="1387" y="2773"/>
                      </a:lnTo>
                      <a:cubicBezTo>
                        <a:pt x="631" y="2773"/>
                        <a:pt x="1" y="3403"/>
                        <a:pt x="1" y="4128"/>
                      </a:cubicBezTo>
                      <a:cubicBezTo>
                        <a:pt x="1" y="4884"/>
                        <a:pt x="631" y="5514"/>
                        <a:pt x="1387" y="5514"/>
                      </a:cubicBezTo>
                      <a:lnTo>
                        <a:pt x="1450" y="5514"/>
                      </a:lnTo>
                      <a:cubicBezTo>
                        <a:pt x="1576" y="5798"/>
                        <a:pt x="1797" y="6018"/>
                        <a:pt x="2080" y="6144"/>
                      </a:cubicBezTo>
                      <a:lnTo>
                        <a:pt x="2080" y="7940"/>
                      </a:lnTo>
                      <a:cubicBezTo>
                        <a:pt x="2112" y="8507"/>
                        <a:pt x="2584" y="8980"/>
                        <a:pt x="3151" y="8980"/>
                      </a:cubicBezTo>
                      <a:cubicBezTo>
                        <a:pt x="3750" y="8980"/>
                        <a:pt x="4160" y="8507"/>
                        <a:pt x="4160" y="7972"/>
                      </a:cubicBezTo>
                      <a:lnTo>
                        <a:pt x="4160" y="6239"/>
                      </a:lnTo>
                      <a:lnTo>
                        <a:pt x="4538" y="6239"/>
                      </a:lnTo>
                      <a:cubicBezTo>
                        <a:pt x="5325" y="6239"/>
                        <a:pt x="6144" y="6554"/>
                        <a:pt x="6680" y="7090"/>
                      </a:cubicBezTo>
                      <a:lnTo>
                        <a:pt x="6995" y="7405"/>
                      </a:lnTo>
                      <a:cubicBezTo>
                        <a:pt x="7090" y="7909"/>
                        <a:pt x="7531" y="8287"/>
                        <a:pt x="8035" y="8287"/>
                      </a:cubicBezTo>
                      <a:cubicBezTo>
                        <a:pt x="8633" y="8287"/>
                        <a:pt x="9043" y="7814"/>
                        <a:pt x="9043" y="7247"/>
                      </a:cubicBezTo>
                      <a:lnTo>
                        <a:pt x="9043" y="1041"/>
                      </a:lnTo>
                      <a:cubicBezTo>
                        <a:pt x="9043" y="442"/>
                        <a:pt x="8570" y="1"/>
                        <a:pt x="80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94" name="Google Shape;394;p34"/>
            <p:cNvCxnSpPr>
              <a:endCxn id="387" idx="3"/>
            </p:cNvCxnSpPr>
            <p:nvPr/>
          </p:nvCxnSpPr>
          <p:spPr>
            <a:xfrm rot="10800000" flipH="1">
              <a:off x="5329256" y="3350894"/>
              <a:ext cx="1503000" cy="212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4"/>
            <p:cNvCxnSpPr>
              <a:stCxn id="375" idx="6"/>
              <a:endCxn id="387" idx="1"/>
            </p:cNvCxnSpPr>
            <p:nvPr/>
          </p:nvCxnSpPr>
          <p:spPr>
            <a:xfrm>
              <a:off x="6035925" y="1753775"/>
              <a:ext cx="796200" cy="624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6" name="Google Shape;396;p34"/>
            <p:cNvCxnSpPr>
              <a:stCxn id="375" idx="3"/>
              <a:endCxn id="385" idx="0"/>
            </p:cNvCxnSpPr>
            <p:nvPr/>
          </p:nvCxnSpPr>
          <p:spPr>
            <a:xfrm flipH="1">
              <a:off x="4641706" y="2240194"/>
              <a:ext cx="219900" cy="635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7" name="Google Shape;397;p34"/>
          <p:cNvGrpSpPr/>
          <p:nvPr/>
        </p:nvGrpSpPr>
        <p:grpSpPr>
          <a:xfrm>
            <a:off x="6667119" y="1928301"/>
            <a:ext cx="241086" cy="145606"/>
            <a:chOff x="3149000" y="3144800"/>
            <a:chExt cx="132625" cy="80100"/>
          </a:xfrm>
        </p:grpSpPr>
        <p:sp>
          <p:nvSpPr>
            <p:cNvPr id="398" name="Google Shape;398;p34"/>
            <p:cNvSpPr/>
            <p:nvPr/>
          </p:nvSpPr>
          <p:spPr>
            <a:xfrm>
              <a:off x="3149000" y="3144800"/>
              <a:ext cx="13350" cy="70100"/>
            </a:xfrm>
            <a:custGeom>
              <a:avLst/>
              <a:gdLst/>
              <a:ahLst/>
              <a:cxnLst/>
              <a:rect l="l" t="t" r="r" b="b"/>
              <a:pathLst>
                <a:path w="534" h="2804" extrusionOk="0">
                  <a:moveTo>
                    <a:pt x="167" y="1"/>
                  </a:moveTo>
                  <a:lnTo>
                    <a:pt x="67" y="68"/>
                  </a:lnTo>
                  <a:lnTo>
                    <a:pt x="34" y="134"/>
                  </a:lnTo>
                  <a:lnTo>
                    <a:pt x="0" y="234"/>
                  </a:lnTo>
                  <a:lnTo>
                    <a:pt x="67" y="802"/>
                  </a:lnTo>
                  <a:lnTo>
                    <a:pt x="67" y="1402"/>
                  </a:lnTo>
                  <a:lnTo>
                    <a:pt x="34" y="1969"/>
                  </a:lnTo>
                  <a:lnTo>
                    <a:pt x="0" y="2570"/>
                  </a:lnTo>
                  <a:lnTo>
                    <a:pt x="0" y="2637"/>
                  </a:lnTo>
                  <a:lnTo>
                    <a:pt x="67" y="2737"/>
                  </a:lnTo>
                  <a:lnTo>
                    <a:pt x="134" y="2770"/>
                  </a:lnTo>
                  <a:lnTo>
                    <a:pt x="234" y="2803"/>
                  </a:lnTo>
                  <a:lnTo>
                    <a:pt x="334" y="2770"/>
                  </a:lnTo>
                  <a:lnTo>
                    <a:pt x="401" y="2737"/>
                  </a:lnTo>
                  <a:lnTo>
                    <a:pt x="467" y="2637"/>
                  </a:lnTo>
                  <a:lnTo>
                    <a:pt x="467" y="2570"/>
                  </a:lnTo>
                  <a:lnTo>
                    <a:pt x="534" y="1969"/>
                  </a:lnTo>
                  <a:lnTo>
                    <a:pt x="534" y="1402"/>
                  </a:lnTo>
                  <a:lnTo>
                    <a:pt x="534" y="802"/>
                  </a:lnTo>
                  <a:lnTo>
                    <a:pt x="501" y="234"/>
                  </a:lnTo>
                  <a:lnTo>
                    <a:pt x="467" y="134"/>
                  </a:lnTo>
                  <a:lnTo>
                    <a:pt x="401" y="6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3194875" y="3159000"/>
              <a:ext cx="15875" cy="57575"/>
            </a:xfrm>
            <a:custGeom>
              <a:avLst/>
              <a:gdLst/>
              <a:ahLst/>
              <a:cxnLst/>
              <a:rect l="l" t="t" r="r" b="b"/>
              <a:pathLst>
                <a:path w="635" h="2303" extrusionOk="0">
                  <a:moveTo>
                    <a:pt x="367" y="0"/>
                  </a:moveTo>
                  <a:lnTo>
                    <a:pt x="300" y="33"/>
                  </a:lnTo>
                  <a:lnTo>
                    <a:pt x="234" y="100"/>
                  </a:lnTo>
                  <a:lnTo>
                    <a:pt x="167" y="200"/>
                  </a:lnTo>
                  <a:lnTo>
                    <a:pt x="67" y="1134"/>
                  </a:lnTo>
                  <a:lnTo>
                    <a:pt x="0" y="2069"/>
                  </a:lnTo>
                  <a:lnTo>
                    <a:pt x="0" y="2169"/>
                  </a:lnTo>
                  <a:lnTo>
                    <a:pt x="67" y="2235"/>
                  </a:lnTo>
                  <a:lnTo>
                    <a:pt x="134" y="2302"/>
                  </a:lnTo>
                  <a:lnTo>
                    <a:pt x="334" y="2302"/>
                  </a:lnTo>
                  <a:lnTo>
                    <a:pt x="400" y="2235"/>
                  </a:lnTo>
                  <a:lnTo>
                    <a:pt x="467" y="2169"/>
                  </a:lnTo>
                  <a:lnTo>
                    <a:pt x="467" y="2069"/>
                  </a:lnTo>
                  <a:lnTo>
                    <a:pt x="534" y="1201"/>
                  </a:lnTo>
                  <a:lnTo>
                    <a:pt x="634" y="300"/>
                  </a:lnTo>
                  <a:lnTo>
                    <a:pt x="634" y="200"/>
                  </a:lnTo>
                  <a:lnTo>
                    <a:pt x="634" y="133"/>
                  </a:lnTo>
                  <a:lnTo>
                    <a:pt x="567" y="67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3252425" y="3179850"/>
              <a:ext cx="29200" cy="45050"/>
            </a:xfrm>
            <a:custGeom>
              <a:avLst/>
              <a:gdLst/>
              <a:ahLst/>
              <a:cxnLst/>
              <a:rect l="l" t="t" r="r" b="b"/>
              <a:pathLst>
                <a:path w="1168" h="1802" extrusionOk="0">
                  <a:moveTo>
                    <a:pt x="868" y="0"/>
                  </a:moveTo>
                  <a:lnTo>
                    <a:pt x="767" y="67"/>
                  </a:lnTo>
                  <a:lnTo>
                    <a:pt x="734" y="134"/>
                  </a:lnTo>
                  <a:lnTo>
                    <a:pt x="34" y="1435"/>
                  </a:lnTo>
                  <a:lnTo>
                    <a:pt x="0" y="1535"/>
                  </a:lnTo>
                  <a:lnTo>
                    <a:pt x="0" y="1635"/>
                  </a:lnTo>
                  <a:lnTo>
                    <a:pt x="67" y="1702"/>
                  </a:lnTo>
                  <a:lnTo>
                    <a:pt x="134" y="1768"/>
                  </a:lnTo>
                  <a:lnTo>
                    <a:pt x="200" y="1802"/>
                  </a:lnTo>
                  <a:lnTo>
                    <a:pt x="300" y="1802"/>
                  </a:lnTo>
                  <a:lnTo>
                    <a:pt x="401" y="1768"/>
                  </a:lnTo>
                  <a:lnTo>
                    <a:pt x="467" y="1668"/>
                  </a:lnTo>
                  <a:lnTo>
                    <a:pt x="1134" y="367"/>
                  </a:lnTo>
                  <a:lnTo>
                    <a:pt x="1168" y="267"/>
                  </a:lnTo>
                  <a:lnTo>
                    <a:pt x="1168" y="167"/>
                  </a:lnTo>
                  <a:lnTo>
                    <a:pt x="1134" y="100"/>
                  </a:lnTo>
                  <a:lnTo>
                    <a:pt x="1034" y="33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34"/>
          <p:cNvGrpSpPr/>
          <p:nvPr/>
        </p:nvGrpSpPr>
        <p:grpSpPr>
          <a:xfrm rot="7426544">
            <a:off x="8263170" y="3692751"/>
            <a:ext cx="241087" cy="145607"/>
            <a:chOff x="3149000" y="3144800"/>
            <a:chExt cx="132625" cy="80100"/>
          </a:xfrm>
        </p:grpSpPr>
        <p:sp>
          <p:nvSpPr>
            <p:cNvPr id="402" name="Google Shape;402;p34"/>
            <p:cNvSpPr/>
            <p:nvPr/>
          </p:nvSpPr>
          <p:spPr>
            <a:xfrm>
              <a:off x="3149000" y="3144800"/>
              <a:ext cx="13350" cy="70100"/>
            </a:xfrm>
            <a:custGeom>
              <a:avLst/>
              <a:gdLst/>
              <a:ahLst/>
              <a:cxnLst/>
              <a:rect l="l" t="t" r="r" b="b"/>
              <a:pathLst>
                <a:path w="534" h="2804" extrusionOk="0">
                  <a:moveTo>
                    <a:pt x="167" y="1"/>
                  </a:moveTo>
                  <a:lnTo>
                    <a:pt x="67" y="68"/>
                  </a:lnTo>
                  <a:lnTo>
                    <a:pt x="34" y="134"/>
                  </a:lnTo>
                  <a:lnTo>
                    <a:pt x="0" y="234"/>
                  </a:lnTo>
                  <a:lnTo>
                    <a:pt x="67" y="802"/>
                  </a:lnTo>
                  <a:lnTo>
                    <a:pt x="67" y="1402"/>
                  </a:lnTo>
                  <a:lnTo>
                    <a:pt x="34" y="1969"/>
                  </a:lnTo>
                  <a:lnTo>
                    <a:pt x="0" y="2570"/>
                  </a:lnTo>
                  <a:lnTo>
                    <a:pt x="0" y="2637"/>
                  </a:lnTo>
                  <a:lnTo>
                    <a:pt x="67" y="2737"/>
                  </a:lnTo>
                  <a:lnTo>
                    <a:pt x="134" y="2770"/>
                  </a:lnTo>
                  <a:lnTo>
                    <a:pt x="234" y="2803"/>
                  </a:lnTo>
                  <a:lnTo>
                    <a:pt x="334" y="2770"/>
                  </a:lnTo>
                  <a:lnTo>
                    <a:pt x="401" y="2737"/>
                  </a:lnTo>
                  <a:lnTo>
                    <a:pt x="467" y="2637"/>
                  </a:lnTo>
                  <a:lnTo>
                    <a:pt x="467" y="2570"/>
                  </a:lnTo>
                  <a:lnTo>
                    <a:pt x="534" y="1969"/>
                  </a:lnTo>
                  <a:lnTo>
                    <a:pt x="534" y="1402"/>
                  </a:lnTo>
                  <a:lnTo>
                    <a:pt x="534" y="802"/>
                  </a:lnTo>
                  <a:lnTo>
                    <a:pt x="501" y="234"/>
                  </a:lnTo>
                  <a:lnTo>
                    <a:pt x="467" y="134"/>
                  </a:lnTo>
                  <a:lnTo>
                    <a:pt x="401" y="6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4"/>
            <p:cNvSpPr/>
            <p:nvPr/>
          </p:nvSpPr>
          <p:spPr>
            <a:xfrm>
              <a:off x="3194875" y="3159000"/>
              <a:ext cx="15875" cy="57575"/>
            </a:xfrm>
            <a:custGeom>
              <a:avLst/>
              <a:gdLst/>
              <a:ahLst/>
              <a:cxnLst/>
              <a:rect l="l" t="t" r="r" b="b"/>
              <a:pathLst>
                <a:path w="635" h="2303" extrusionOk="0">
                  <a:moveTo>
                    <a:pt x="367" y="0"/>
                  </a:moveTo>
                  <a:lnTo>
                    <a:pt x="300" y="33"/>
                  </a:lnTo>
                  <a:lnTo>
                    <a:pt x="234" y="100"/>
                  </a:lnTo>
                  <a:lnTo>
                    <a:pt x="167" y="200"/>
                  </a:lnTo>
                  <a:lnTo>
                    <a:pt x="67" y="1134"/>
                  </a:lnTo>
                  <a:lnTo>
                    <a:pt x="0" y="2069"/>
                  </a:lnTo>
                  <a:lnTo>
                    <a:pt x="0" y="2169"/>
                  </a:lnTo>
                  <a:lnTo>
                    <a:pt x="67" y="2235"/>
                  </a:lnTo>
                  <a:lnTo>
                    <a:pt x="134" y="2302"/>
                  </a:lnTo>
                  <a:lnTo>
                    <a:pt x="334" y="2302"/>
                  </a:lnTo>
                  <a:lnTo>
                    <a:pt x="400" y="2235"/>
                  </a:lnTo>
                  <a:lnTo>
                    <a:pt x="467" y="2169"/>
                  </a:lnTo>
                  <a:lnTo>
                    <a:pt x="467" y="2069"/>
                  </a:lnTo>
                  <a:lnTo>
                    <a:pt x="534" y="1201"/>
                  </a:lnTo>
                  <a:lnTo>
                    <a:pt x="634" y="300"/>
                  </a:lnTo>
                  <a:lnTo>
                    <a:pt x="634" y="200"/>
                  </a:lnTo>
                  <a:lnTo>
                    <a:pt x="634" y="133"/>
                  </a:lnTo>
                  <a:lnTo>
                    <a:pt x="567" y="67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4"/>
            <p:cNvSpPr/>
            <p:nvPr/>
          </p:nvSpPr>
          <p:spPr>
            <a:xfrm>
              <a:off x="3252425" y="3179850"/>
              <a:ext cx="29200" cy="45050"/>
            </a:xfrm>
            <a:custGeom>
              <a:avLst/>
              <a:gdLst/>
              <a:ahLst/>
              <a:cxnLst/>
              <a:rect l="l" t="t" r="r" b="b"/>
              <a:pathLst>
                <a:path w="1168" h="1802" extrusionOk="0">
                  <a:moveTo>
                    <a:pt x="868" y="0"/>
                  </a:moveTo>
                  <a:lnTo>
                    <a:pt x="767" y="67"/>
                  </a:lnTo>
                  <a:lnTo>
                    <a:pt x="734" y="134"/>
                  </a:lnTo>
                  <a:lnTo>
                    <a:pt x="34" y="1435"/>
                  </a:lnTo>
                  <a:lnTo>
                    <a:pt x="0" y="1535"/>
                  </a:lnTo>
                  <a:lnTo>
                    <a:pt x="0" y="1635"/>
                  </a:lnTo>
                  <a:lnTo>
                    <a:pt x="67" y="1702"/>
                  </a:lnTo>
                  <a:lnTo>
                    <a:pt x="134" y="1768"/>
                  </a:lnTo>
                  <a:lnTo>
                    <a:pt x="200" y="1802"/>
                  </a:lnTo>
                  <a:lnTo>
                    <a:pt x="300" y="1802"/>
                  </a:lnTo>
                  <a:lnTo>
                    <a:pt x="401" y="1768"/>
                  </a:lnTo>
                  <a:lnTo>
                    <a:pt x="467" y="1668"/>
                  </a:lnTo>
                  <a:lnTo>
                    <a:pt x="1134" y="367"/>
                  </a:lnTo>
                  <a:lnTo>
                    <a:pt x="1168" y="267"/>
                  </a:lnTo>
                  <a:lnTo>
                    <a:pt x="1168" y="167"/>
                  </a:lnTo>
                  <a:lnTo>
                    <a:pt x="1134" y="100"/>
                  </a:lnTo>
                  <a:lnTo>
                    <a:pt x="1034" y="33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" name="Google Shape;405;p34"/>
          <p:cNvGrpSpPr/>
          <p:nvPr/>
        </p:nvGrpSpPr>
        <p:grpSpPr>
          <a:xfrm>
            <a:off x="6671725" y="3084727"/>
            <a:ext cx="191096" cy="357879"/>
            <a:chOff x="2952150" y="3194850"/>
            <a:chExt cx="105125" cy="196875"/>
          </a:xfrm>
        </p:grpSpPr>
        <p:sp>
          <p:nvSpPr>
            <p:cNvPr id="406" name="Google Shape;406;p34"/>
            <p:cNvSpPr/>
            <p:nvPr/>
          </p:nvSpPr>
          <p:spPr>
            <a:xfrm>
              <a:off x="2952150" y="3371675"/>
              <a:ext cx="71750" cy="20050"/>
            </a:xfrm>
            <a:custGeom>
              <a:avLst/>
              <a:gdLst/>
              <a:ahLst/>
              <a:cxnLst/>
              <a:rect l="l" t="t" r="r" b="b"/>
              <a:pathLst>
                <a:path w="2870" h="802" extrusionOk="0">
                  <a:moveTo>
                    <a:pt x="201" y="0"/>
                  </a:moveTo>
                  <a:lnTo>
                    <a:pt x="134" y="34"/>
                  </a:lnTo>
                  <a:lnTo>
                    <a:pt x="67" y="101"/>
                  </a:lnTo>
                  <a:lnTo>
                    <a:pt x="1" y="167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101" y="434"/>
                  </a:lnTo>
                  <a:lnTo>
                    <a:pt x="167" y="468"/>
                  </a:lnTo>
                  <a:lnTo>
                    <a:pt x="2570" y="801"/>
                  </a:lnTo>
                  <a:lnTo>
                    <a:pt x="2670" y="801"/>
                  </a:lnTo>
                  <a:lnTo>
                    <a:pt x="2770" y="768"/>
                  </a:lnTo>
                  <a:lnTo>
                    <a:pt x="2836" y="734"/>
                  </a:lnTo>
                  <a:lnTo>
                    <a:pt x="2870" y="634"/>
                  </a:lnTo>
                  <a:lnTo>
                    <a:pt x="2870" y="534"/>
                  </a:lnTo>
                  <a:lnTo>
                    <a:pt x="2836" y="468"/>
                  </a:lnTo>
                  <a:lnTo>
                    <a:pt x="2803" y="367"/>
                  </a:lnTo>
                  <a:lnTo>
                    <a:pt x="2703" y="3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4"/>
            <p:cNvSpPr/>
            <p:nvPr/>
          </p:nvSpPr>
          <p:spPr>
            <a:xfrm>
              <a:off x="2958825" y="3281600"/>
              <a:ext cx="67575" cy="26700"/>
            </a:xfrm>
            <a:custGeom>
              <a:avLst/>
              <a:gdLst/>
              <a:ahLst/>
              <a:cxnLst/>
              <a:rect l="l" t="t" r="r" b="b"/>
              <a:pathLst>
                <a:path w="2703" h="1068" extrusionOk="0">
                  <a:moveTo>
                    <a:pt x="167" y="0"/>
                  </a:moveTo>
                  <a:lnTo>
                    <a:pt x="101" y="34"/>
                  </a:lnTo>
                  <a:lnTo>
                    <a:pt x="34" y="100"/>
                  </a:lnTo>
                  <a:lnTo>
                    <a:pt x="1" y="201"/>
                  </a:lnTo>
                  <a:lnTo>
                    <a:pt x="1" y="267"/>
                  </a:lnTo>
                  <a:lnTo>
                    <a:pt x="1" y="367"/>
                  </a:lnTo>
                  <a:lnTo>
                    <a:pt x="67" y="434"/>
                  </a:lnTo>
                  <a:lnTo>
                    <a:pt x="167" y="467"/>
                  </a:lnTo>
                  <a:lnTo>
                    <a:pt x="2403" y="1068"/>
                  </a:lnTo>
                  <a:lnTo>
                    <a:pt x="2503" y="1068"/>
                  </a:lnTo>
                  <a:lnTo>
                    <a:pt x="2603" y="1035"/>
                  </a:lnTo>
                  <a:lnTo>
                    <a:pt x="2636" y="968"/>
                  </a:lnTo>
                  <a:lnTo>
                    <a:pt x="2703" y="868"/>
                  </a:lnTo>
                  <a:lnTo>
                    <a:pt x="2703" y="801"/>
                  </a:lnTo>
                  <a:lnTo>
                    <a:pt x="2670" y="701"/>
                  </a:lnTo>
                  <a:lnTo>
                    <a:pt x="2603" y="634"/>
                  </a:lnTo>
                  <a:lnTo>
                    <a:pt x="2536" y="601"/>
                  </a:lnTo>
                  <a:lnTo>
                    <a:pt x="267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4"/>
            <p:cNvSpPr/>
            <p:nvPr/>
          </p:nvSpPr>
          <p:spPr>
            <a:xfrm>
              <a:off x="2989675" y="3228225"/>
              <a:ext cx="45075" cy="30875"/>
            </a:xfrm>
            <a:custGeom>
              <a:avLst/>
              <a:gdLst/>
              <a:ahLst/>
              <a:cxnLst/>
              <a:rect l="l" t="t" r="r" b="b"/>
              <a:pathLst>
                <a:path w="1803" h="1235" extrusionOk="0">
                  <a:moveTo>
                    <a:pt x="168" y="0"/>
                  </a:moveTo>
                  <a:lnTo>
                    <a:pt x="101" y="33"/>
                  </a:lnTo>
                  <a:lnTo>
                    <a:pt x="34" y="100"/>
                  </a:lnTo>
                  <a:lnTo>
                    <a:pt x="1" y="200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101" y="434"/>
                  </a:lnTo>
                  <a:lnTo>
                    <a:pt x="1436" y="1201"/>
                  </a:lnTo>
                  <a:lnTo>
                    <a:pt x="1502" y="1235"/>
                  </a:lnTo>
                  <a:lnTo>
                    <a:pt x="1602" y="1201"/>
                  </a:lnTo>
                  <a:lnTo>
                    <a:pt x="1702" y="1168"/>
                  </a:lnTo>
                  <a:lnTo>
                    <a:pt x="1769" y="1101"/>
                  </a:lnTo>
                  <a:lnTo>
                    <a:pt x="1803" y="1001"/>
                  </a:lnTo>
                  <a:lnTo>
                    <a:pt x="1769" y="934"/>
                  </a:lnTo>
                  <a:lnTo>
                    <a:pt x="1736" y="834"/>
                  </a:lnTo>
                  <a:lnTo>
                    <a:pt x="1669" y="767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4"/>
            <p:cNvSpPr/>
            <p:nvPr/>
          </p:nvSpPr>
          <p:spPr>
            <a:xfrm>
              <a:off x="3024725" y="3194850"/>
              <a:ext cx="32550" cy="38400"/>
            </a:xfrm>
            <a:custGeom>
              <a:avLst/>
              <a:gdLst/>
              <a:ahLst/>
              <a:cxnLst/>
              <a:rect l="l" t="t" r="r" b="b"/>
              <a:pathLst>
                <a:path w="1302" h="1536" extrusionOk="0">
                  <a:moveTo>
                    <a:pt x="134" y="1"/>
                  </a:moveTo>
                  <a:lnTo>
                    <a:pt x="67" y="67"/>
                  </a:lnTo>
                  <a:lnTo>
                    <a:pt x="0" y="134"/>
                  </a:lnTo>
                  <a:lnTo>
                    <a:pt x="0" y="234"/>
                  </a:lnTo>
                  <a:lnTo>
                    <a:pt x="0" y="334"/>
                  </a:lnTo>
                  <a:lnTo>
                    <a:pt x="67" y="401"/>
                  </a:lnTo>
                  <a:lnTo>
                    <a:pt x="901" y="1469"/>
                  </a:lnTo>
                  <a:lnTo>
                    <a:pt x="968" y="1535"/>
                  </a:lnTo>
                  <a:lnTo>
                    <a:pt x="1168" y="1535"/>
                  </a:lnTo>
                  <a:lnTo>
                    <a:pt x="1235" y="1469"/>
                  </a:lnTo>
                  <a:lnTo>
                    <a:pt x="1301" y="1402"/>
                  </a:lnTo>
                  <a:lnTo>
                    <a:pt x="1301" y="1302"/>
                  </a:lnTo>
                  <a:lnTo>
                    <a:pt x="1301" y="1235"/>
                  </a:lnTo>
                  <a:lnTo>
                    <a:pt x="1235" y="1135"/>
                  </a:lnTo>
                  <a:lnTo>
                    <a:pt x="401" y="67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0" name="Google Shape;410;p34"/>
          <p:cNvSpPr/>
          <p:nvPr/>
        </p:nvSpPr>
        <p:spPr>
          <a:xfrm>
            <a:off x="6787662" y="2058403"/>
            <a:ext cx="499077" cy="315591"/>
          </a:xfrm>
          <a:custGeom>
            <a:avLst/>
            <a:gdLst/>
            <a:ahLst/>
            <a:cxnLst/>
            <a:rect l="l" t="t" r="r" b="b"/>
            <a:pathLst>
              <a:path w="9476" h="7541" extrusionOk="0">
                <a:moveTo>
                  <a:pt x="9275" y="0"/>
                </a:moveTo>
                <a:lnTo>
                  <a:pt x="8641" y="34"/>
                </a:lnTo>
                <a:lnTo>
                  <a:pt x="8007" y="100"/>
                </a:lnTo>
                <a:lnTo>
                  <a:pt x="7407" y="200"/>
                </a:lnTo>
                <a:lnTo>
                  <a:pt x="6806" y="334"/>
                </a:lnTo>
                <a:lnTo>
                  <a:pt x="6206" y="534"/>
                </a:lnTo>
                <a:lnTo>
                  <a:pt x="5639" y="768"/>
                </a:lnTo>
                <a:lnTo>
                  <a:pt x="5071" y="1001"/>
                </a:lnTo>
                <a:lnTo>
                  <a:pt x="4538" y="1301"/>
                </a:lnTo>
                <a:lnTo>
                  <a:pt x="4004" y="1635"/>
                </a:lnTo>
                <a:lnTo>
                  <a:pt x="3503" y="1969"/>
                </a:lnTo>
                <a:lnTo>
                  <a:pt x="3036" y="2369"/>
                </a:lnTo>
                <a:lnTo>
                  <a:pt x="2569" y="2803"/>
                </a:lnTo>
                <a:lnTo>
                  <a:pt x="2136" y="3236"/>
                </a:lnTo>
                <a:lnTo>
                  <a:pt x="1735" y="3704"/>
                </a:lnTo>
                <a:lnTo>
                  <a:pt x="1368" y="4204"/>
                </a:lnTo>
                <a:lnTo>
                  <a:pt x="1035" y="4738"/>
                </a:lnTo>
                <a:lnTo>
                  <a:pt x="701" y="5338"/>
                </a:lnTo>
                <a:lnTo>
                  <a:pt x="434" y="5972"/>
                </a:lnTo>
                <a:lnTo>
                  <a:pt x="200" y="6606"/>
                </a:lnTo>
                <a:lnTo>
                  <a:pt x="0" y="7240"/>
                </a:lnTo>
                <a:lnTo>
                  <a:pt x="0" y="7340"/>
                </a:lnTo>
                <a:lnTo>
                  <a:pt x="34" y="7440"/>
                </a:lnTo>
                <a:lnTo>
                  <a:pt x="100" y="7507"/>
                </a:lnTo>
                <a:lnTo>
                  <a:pt x="167" y="7540"/>
                </a:lnTo>
                <a:lnTo>
                  <a:pt x="334" y="7540"/>
                </a:lnTo>
                <a:lnTo>
                  <a:pt x="401" y="7474"/>
                </a:lnTo>
                <a:lnTo>
                  <a:pt x="467" y="7373"/>
                </a:lnTo>
                <a:lnTo>
                  <a:pt x="668" y="6673"/>
                </a:lnTo>
                <a:lnTo>
                  <a:pt x="934" y="6006"/>
                </a:lnTo>
                <a:lnTo>
                  <a:pt x="1235" y="5338"/>
                </a:lnTo>
                <a:lnTo>
                  <a:pt x="1602" y="4738"/>
                </a:lnTo>
                <a:lnTo>
                  <a:pt x="2035" y="4137"/>
                </a:lnTo>
                <a:lnTo>
                  <a:pt x="2469" y="3570"/>
                </a:lnTo>
                <a:lnTo>
                  <a:pt x="2970" y="3036"/>
                </a:lnTo>
                <a:lnTo>
                  <a:pt x="3537" y="2569"/>
                </a:lnTo>
                <a:lnTo>
                  <a:pt x="4137" y="2102"/>
                </a:lnTo>
                <a:lnTo>
                  <a:pt x="4805" y="1668"/>
                </a:lnTo>
                <a:lnTo>
                  <a:pt x="5505" y="1335"/>
                </a:lnTo>
                <a:lnTo>
                  <a:pt x="6206" y="1035"/>
                </a:lnTo>
                <a:lnTo>
                  <a:pt x="6940" y="801"/>
                </a:lnTo>
                <a:lnTo>
                  <a:pt x="7707" y="634"/>
                </a:lnTo>
                <a:lnTo>
                  <a:pt x="8474" y="534"/>
                </a:lnTo>
                <a:lnTo>
                  <a:pt x="9275" y="467"/>
                </a:lnTo>
                <a:lnTo>
                  <a:pt x="9375" y="467"/>
                </a:lnTo>
                <a:lnTo>
                  <a:pt x="9442" y="401"/>
                </a:lnTo>
                <a:lnTo>
                  <a:pt x="9475" y="334"/>
                </a:lnTo>
                <a:lnTo>
                  <a:pt x="9475" y="234"/>
                </a:lnTo>
                <a:lnTo>
                  <a:pt x="9475" y="134"/>
                </a:lnTo>
                <a:lnTo>
                  <a:pt x="9442" y="67"/>
                </a:lnTo>
                <a:lnTo>
                  <a:pt x="937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4"/>
          <p:cNvSpPr/>
          <p:nvPr/>
        </p:nvSpPr>
        <p:spPr>
          <a:xfrm rot="-8673942">
            <a:off x="7976203" y="3338953"/>
            <a:ext cx="499078" cy="315581"/>
          </a:xfrm>
          <a:custGeom>
            <a:avLst/>
            <a:gdLst/>
            <a:ahLst/>
            <a:cxnLst/>
            <a:rect l="l" t="t" r="r" b="b"/>
            <a:pathLst>
              <a:path w="9476" h="7541" extrusionOk="0">
                <a:moveTo>
                  <a:pt x="9275" y="0"/>
                </a:moveTo>
                <a:lnTo>
                  <a:pt x="8641" y="34"/>
                </a:lnTo>
                <a:lnTo>
                  <a:pt x="8007" y="100"/>
                </a:lnTo>
                <a:lnTo>
                  <a:pt x="7407" y="200"/>
                </a:lnTo>
                <a:lnTo>
                  <a:pt x="6806" y="334"/>
                </a:lnTo>
                <a:lnTo>
                  <a:pt x="6206" y="534"/>
                </a:lnTo>
                <a:lnTo>
                  <a:pt x="5639" y="768"/>
                </a:lnTo>
                <a:lnTo>
                  <a:pt x="5071" y="1001"/>
                </a:lnTo>
                <a:lnTo>
                  <a:pt x="4538" y="1301"/>
                </a:lnTo>
                <a:lnTo>
                  <a:pt x="4004" y="1635"/>
                </a:lnTo>
                <a:lnTo>
                  <a:pt x="3503" y="1969"/>
                </a:lnTo>
                <a:lnTo>
                  <a:pt x="3036" y="2369"/>
                </a:lnTo>
                <a:lnTo>
                  <a:pt x="2569" y="2803"/>
                </a:lnTo>
                <a:lnTo>
                  <a:pt x="2136" y="3236"/>
                </a:lnTo>
                <a:lnTo>
                  <a:pt x="1735" y="3704"/>
                </a:lnTo>
                <a:lnTo>
                  <a:pt x="1368" y="4204"/>
                </a:lnTo>
                <a:lnTo>
                  <a:pt x="1035" y="4738"/>
                </a:lnTo>
                <a:lnTo>
                  <a:pt x="701" y="5338"/>
                </a:lnTo>
                <a:lnTo>
                  <a:pt x="434" y="5972"/>
                </a:lnTo>
                <a:lnTo>
                  <a:pt x="200" y="6606"/>
                </a:lnTo>
                <a:lnTo>
                  <a:pt x="0" y="7240"/>
                </a:lnTo>
                <a:lnTo>
                  <a:pt x="0" y="7340"/>
                </a:lnTo>
                <a:lnTo>
                  <a:pt x="34" y="7440"/>
                </a:lnTo>
                <a:lnTo>
                  <a:pt x="100" y="7507"/>
                </a:lnTo>
                <a:lnTo>
                  <a:pt x="167" y="7540"/>
                </a:lnTo>
                <a:lnTo>
                  <a:pt x="334" y="7540"/>
                </a:lnTo>
                <a:lnTo>
                  <a:pt x="401" y="7474"/>
                </a:lnTo>
                <a:lnTo>
                  <a:pt x="467" y="7373"/>
                </a:lnTo>
                <a:lnTo>
                  <a:pt x="668" y="6673"/>
                </a:lnTo>
                <a:lnTo>
                  <a:pt x="934" y="6006"/>
                </a:lnTo>
                <a:lnTo>
                  <a:pt x="1235" y="5338"/>
                </a:lnTo>
                <a:lnTo>
                  <a:pt x="1602" y="4738"/>
                </a:lnTo>
                <a:lnTo>
                  <a:pt x="2035" y="4137"/>
                </a:lnTo>
                <a:lnTo>
                  <a:pt x="2469" y="3570"/>
                </a:lnTo>
                <a:lnTo>
                  <a:pt x="2970" y="3036"/>
                </a:lnTo>
                <a:lnTo>
                  <a:pt x="3537" y="2569"/>
                </a:lnTo>
                <a:lnTo>
                  <a:pt x="4137" y="2102"/>
                </a:lnTo>
                <a:lnTo>
                  <a:pt x="4805" y="1668"/>
                </a:lnTo>
                <a:lnTo>
                  <a:pt x="5505" y="1335"/>
                </a:lnTo>
                <a:lnTo>
                  <a:pt x="6206" y="1035"/>
                </a:lnTo>
                <a:lnTo>
                  <a:pt x="6940" y="801"/>
                </a:lnTo>
                <a:lnTo>
                  <a:pt x="7707" y="634"/>
                </a:lnTo>
                <a:lnTo>
                  <a:pt x="8474" y="534"/>
                </a:lnTo>
                <a:lnTo>
                  <a:pt x="9275" y="467"/>
                </a:lnTo>
                <a:lnTo>
                  <a:pt x="9375" y="467"/>
                </a:lnTo>
                <a:lnTo>
                  <a:pt x="9442" y="401"/>
                </a:lnTo>
                <a:lnTo>
                  <a:pt x="9475" y="334"/>
                </a:lnTo>
                <a:lnTo>
                  <a:pt x="9475" y="234"/>
                </a:lnTo>
                <a:lnTo>
                  <a:pt x="9475" y="134"/>
                </a:lnTo>
                <a:lnTo>
                  <a:pt x="9442" y="67"/>
                </a:lnTo>
                <a:lnTo>
                  <a:pt x="937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3" name="Google Shape;413;p34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4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2" grpId="0" animBg="1"/>
      <p:bldP spid="363" grpId="0" build="p"/>
      <p:bldP spid="364" grpId="0"/>
      <p:bldP spid="410" grpId="0" animBg="1"/>
      <p:bldP spid="4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5"/>
          <p:cNvSpPr/>
          <p:nvPr/>
        </p:nvSpPr>
        <p:spPr>
          <a:xfrm>
            <a:off x="6441525" y="1499700"/>
            <a:ext cx="2144100" cy="214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5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423" name="Google Shape;423;p35"/>
          <p:cNvSpPr/>
          <p:nvPr/>
        </p:nvSpPr>
        <p:spPr>
          <a:xfrm>
            <a:off x="6895234" y="1759093"/>
            <a:ext cx="444597" cy="41279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5"/>
          <p:cNvSpPr/>
          <p:nvPr/>
        </p:nvSpPr>
        <p:spPr>
          <a:xfrm>
            <a:off x="7445903" y="1759093"/>
            <a:ext cx="444597" cy="41279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5"/>
          <p:cNvSpPr txBox="1">
            <a:spLocks noGrp="1"/>
          </p:cNvSpPr>
          <p:nvPr>
            <p:ph type="body" idx="1"/>
          </p:nvPr>
        </p:nvSpPr>
        <p:spPr>
          <a:xfrm>
            <a:off x="450351" y="1040614"/>
            <a:ext cx="5419653" cy="37755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The existing system lacks a centralized platform for users to report power outages.</a:t>
            </a:r>
          </a:p>
          <a:p>
            <a:r>
              <a:rPr lang="en-US" sz="1600" dirty="0"/>
              <a:t>Users may have to rely on phone calls or physical visits to utility companies to report power cuts.</a:t>
            </a:r>
          </a:p>
          <a:p>
            <a:r>
              <a:rPr lang="en-US" sz="1600" dirty="0"/>
              <a:t>Communication between users and utility companies is limited, leading to delays in resolving power outages.</a:t>
            </a:r>
          </a:p>
          <a:p>
            <a:r>
              <a:rPr lang="en-US" sz="1600" dirty="0"/>
              <a:t>The lack of real-time updates and transparency makes it difficult for users to track the progress of their reported power cuts.</a:t>
            </a:r>
          </a:p>
          <a:p>
            <a:r>
              <a:rPr lang="en-US" sz="1600" dirty="0"/>
              <a:t>There is no data-driven analysis to identify patterns and improve the infrastructure to reduce power outages.</a:t>
            </a:r>
          </a:p>
        </p:txBody>
      </p:sp>
      <p:sp>
        <p:nvSpPr>
          <p:cNvPr id="427" name="Google Shape;427;p35"/>
          <p:cNvSpPr/>
          <p:nvPr/>
        </p:nvSpPr>
        <p:spPr>
          <a:xfrm>
            <a:off x="357608" y="311886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5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35"/>
          <p:cNvSpPr txBox="1"/>
          <p:nvPr/>
        </p:nvSpPr>
        <p:spPr>
          <a:xfrm>
            <a:off x="6492898" y="2374398"/>
            <a:ext cx="1887377" cy="121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2400" b="1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Existing System</a:t>
            </a:r>
            <a:endParaRPr sz="1800" b="1" dirty="0">
              <a:solidFill>
                <a:schemeClr val="dk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B082E6-467E-8880-4BE0-F1078E924FE6}"/>
              </a:ext>
            </a:extLst>
          </p:cNvPr>
          <p:cNvSpPr txBox="1"/>
          <p:nvPr/>
        </p:nvSpPr>
        <p:spPr>
          <a:xfrm>
            <a:off x="-575104" y="213418"/>
            <a:ext cx="561702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2000" b="1" i="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 panose="020B0503030403020204" pitchFamily="34" charset="0"/>
              </a:rPr>
              <a:t>Existing System</a:t>
            </a:r>
            <a:endParaRPr lang="en-IN" sz="20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4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6" dur="500"/>
                                        <p:tgtEl>
                                          <p:spTgt spid="4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" grpId="0" animBg="1"/>
      <p:bldP spid="423" grpId="0" animBg="1"/>
      <p:bldP spid="424" grpId="0" animBg="1"/>
      <p:bldP spid="4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73D46B-21D5-6551-F6AC-511DF94978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B52AFB-0241-F9E7-CC69-A56C32F4F0D3}"/>
              </a:ext>
            </a:extLst>
          </p:cNvPr>
          <p:cNvSpPr txBox="1"/>
          <p:nvPr/>
        </p:nvSpPr>
        <p:spPr>
          <a:xfrm>
            <a:off x="-627681" y="213418"/>
            <a:ext cx="561702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2000" b="1" i="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 panose="020B0503030403020204" pitchFamily="34" charset="0"/>
              </a:rPr>
              <a:t>Proposed System</a:t>
            </a:r>
            <a:endParaRPr lang="en-IN" sz="20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7" name="Google Shape;428;p35">
            <a:extLst>
              <a:ext uri="{FF2B5EF4-FFF2-40B4-BE49-F238E27FC236}">
                <a16:creationId xmlns:a16="http://schemas.microsoft.com/office/drawing/2014/main" id="{5CED5F65-8475-E8E6-AB17-EA615F5CBBB1}"/>
              </a:ext>
            </a:extLst>
          </p:cNvPr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27;p35">
            <a:extLst>
              <a:ext uri="{FF2B5EF4-FFF2-40B4-BE49-F238E27FC236}">
                <a16:creationId xmlns:a16="http://schemas.microsoft.com/office/drawing/2014/main" id="{205BC614-459F-14A9-47BF-FBD0B8D3A9B2}"/>
              </a:ext>
            </a:extLst>
          </p:cNvPr>
          <p:cNvSpPr/>
          <p:nvPr/>
        </p:nvSpPr>
        <p:spPr>
          <a:xfrm>
            <a:off x="357608" y="311886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19;p35">
            <a:extLst>
              <a:ext uri="{FF2B5EF4-FFF2-40B4-BE49-F238E27FC236}">
                <a16:creationId xmlns:a16="http://schemas.microsoft.com/office/drawing/2014/main" id="{B8FD7BDC-6CBF-14BD-5790-91EC4324F80E}"/>
              </a:ext>
            </a:extLst>
          </p:cNvPr>
          <p:cNvSpPr/>
          <p:nvPr/>
        </p:nvSpPr>
        <p:spPr>
          <a:xfrm>
            <a:off x="6441525" y="1499700"/>
            <a:ext cx="2144100" cy="214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23;p35">
            <a:extLst>
              <a:ext uri="{FF2B5EF4-FFF2-40B4-BE49-F238E27FC236}">
                <a16:creationId xmlns:a16="http://schemas.microsoft.com/office/drawing/2014/main" id="{508EEADA-241A-0FB5-318D-728EFFFF77C0}"/>
              </a:ext>
            </a:extLst>
          </p:cNvPr>
          <p:cNvSpPr/>
          <p:nvPr/>
        </p:nvSpPr>
        <p:spPr>
          <a:xfrm>
            <a:off x="6895234" y="1759093"/>
            <a:ext cx="444597" cy="41279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24;p35">
            <a:extLst>
              <a:ext uri="{FF2B5EF4-FFF2-40B4-BE49-F238E27FC236}">
                <a16:creationId xmlns:a16="http://schemas.microsoft.com/office/drawing/2014/main" id="{4C19D529-97F4-C763-03D8-5A80FEECACD6}"/>
              </a:ext>
            </a:extLst>
          </p:cNvPr>
          <p:cNvSpPr/>
          <p:nvPr/>
        </p:nvSpPr>
        <p:spPr>
          <a:xfrm>
            <a:off x="7445903" y="1759093"/>
            <a:ext cx="444597" cy="41279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29;p35">
            <a:extLst>
              <a:ext uri="{FF2B5EF4-FFF2-40B4-BE49-F238E27FC236}">
                <a16:creationId xmlns:a16="http://schemas.microsoft.com/office/drawing/2014/main" id="{2E9C0012-F177-87DE-CD1D-6874E0012083}"/>
              </a:ext>
            </a:extLst>
          </p:cNvPr>
          <p:cNvSpPr txBox="1"/>
          <p:nvPr/>
        </p:nvSpPr>
        <p:spPr>
          <a:xfrm>
            <a:off x="6492898" y="2374398"/>
            <a:ext cx="1887377" cy="121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00"/>
              </a:spcAft>
            </a:pPr>
            <a:r>
              <a:rPr lang="en-IN" sz="2400" b="1" dirty="0">
                <a:solidFill>
                  <a:srgbClr val="222222"/>
                </a:solidFill>
                <a:latin typeface="Source Sans Pro" panose="020B0503030403020204" pitchFamily="34" charset="0"/>
              </a:rPr>
              <a:t>Proposed System</a:t>
            </a:r>
            <a:endParaRPr sz="1800" b="1" dirty="0">
              <a:solidFill>
                <a:schemeClr val="dk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13" name="Google Shape;425;p35">
            <a:extLst>
              <a:ext uri="{FF2B5EF4-FFF2-40B4-BE49-F238E27FC236}">
                <a16:creationId xmlns:a16="http://schemas.microsoft.com/office/drawing/2014/main" id="{D670F9AB-331A-F4A5-A1FF-7831D27EA4DE}"/>
              </a:ext>
            </a:extLst>
          </p:cNvPr>
          <p:cNvSpPr txBox="1">
            <a:spLocks/>
          </p:cNvSpPr>
          <p:nvPr/>
        </p:nvSpPr>
        <p:spPr>
          <a:xfrm>
            <a:off x="378120" y="954148"/>
            <a:ext cx="5419653" cy="3775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7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Users can create accounts, authenticate themselves, and report power cuts by providing essential details.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system facilitates effective communication and collaboration between users and utility companies.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Real-time updates are provided to users, allowing them to track the progress of their reported power cuts and receive immediate notifications regarding any additional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administrative dashboard empowers utility companies to efficiently manage and prioritize reported power cuts.</a:t>
            </a:r>
          </a:p>
        </p:txBody>
      </p:sp>
    </p:spTree>
    <p:extLst>
      <p:ext uri="{BB962C8B-B14F-4D97-AF65-F5344CB8AC3E}">
        <p14:creationId xmlns:p14="http://schemas.microsoft.com/office/powerpoint/2010/main" val="3108204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 sz="1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7</a:t>
            </a:fld>
            <a:endParaRPr sz="10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cxnSp>
        <p:nvCxnSpPr>
          <p:cNvPr id="661" name="Google Shape;661;p43"/>
          <p:cNvCxnSpPr/>
          <p:nvPr/>
        </p:nvCxnSpPr>
        <p:spPr>
          <a:xfrm rot="10800000">
            <a:off x="357600" y="705825"/>
            <a:ext cx="461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2" name="Google Shape;662;p43"/>
          <p:cNvCxnSpPr/>
          <p:nvPr/>
        </p:nvCxnSpPr>
        <p:spPr>
          <a:xfrm rot="10800000">
            <a:off x="357600" y="4729650"/>
            <a:ext cx="264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3" name="Google Shape;663;p43"/>
          <p:cNvSpPr txBox="1"/>
          <p:nvPr/>
        </p:nvSpPr>
        <p:spPr>
          <a:xfrm>
            <a:off x="767002" y="1467605"/>
            <a:ext cx="3523708" cy="2500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-IN" sz="1800" b="1" dirty="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1600" b="1" dirty="0">
                <a:latin typeface="Times New Roman" panose="02020603050405020304" pitchFamily="18" charset="0"/>
                <a:ea typeface="Hammersmith One"/>
                <a:cs typeface="Times New Roman" panose="02020603050405020304" pitchFamily="18" charset="0"/>
                <a:sym typeface="Hammersmith One"/>
              </a:rPr>
              <a:t>RAM </a:t>
            </a: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1600" dirty="0">
                <a:latin typeface="Times New Roman" panose="02020603050405020304" pitchFamily="18" charset="0"/>
                <a:ea typeface="Hammersmith One"/>
                <a:cs typeface="Times New Roman" panose="02020603050405020304" pitchFamily="18" charset="0"/>
                <a:sym typeface="Hammersmith One"/>
              </a:rPr>
              <a:t>Minimum 4GB</a:t>
            </a: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-IN" sz="1600" dirty="0">
              <a:latin typeface="Times New Roman" panose="02020603050405020304" pitchFamily="18" charset="0"/>
              <a:ea typeface="Hammersmith One"/>
              <a:cs typeface="Times New Roman" panose="02020603050405020304" pitchFamily="18" charset="0"/>
              <a:sym typeface="Hammersmith One"/>
            </a:endParaRP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1600" b="1" dirty="0">
                <a:latin typeface="Times New Roman" panose="02020603050405020304" pitchFamily="18" charset="0"/>
                <a:ea typeface="Hammersmith One"/>
                <a:cs typeface="Times New Roman" panose="02020603050405020304" pitchFamily="18" charset="0"/>
                <a:sym typeface="Hammersmith One"/>
              </a:rPr>
              <a:t>Processor</a:t>
            </a:r>
          </a:p>
          <a:p>
            <a:pPr lvl="0">
              <a:spcAft>
                <a:spcPts val="100"/>
              </a:spcAft>
            </a:pPr>
            <a:r>
              <a:rPr lang="en-IN" sz="1600" dirty="0">
                <a:latin typeface="Cambria" panose="02040503050406030204" pitchFamily="18" charset="0"/>
                <a:ea typeface="Cambria" panose="02040503050406030204" pitchFamily="18" charset="0"/>
              </a:rPr>
              <a:t>From Intel Pentium IV to Latest</a:t>
            </a:r>
          </a:p>
          <a:p>
            <a:pPr lvl="0">
              <a:spcAft>
                <a:spcPts val="100"/>
              </a:spcAft>
            </a:pPr>
            <a:endParaRPr lang="en-IN" sz="1600" dirty="0">
              <a:latin typeface="Times New Roman" panose="02020603050405020304" pitchFamily="18" charset="0"/>
              <a:ea typeface="Hammersmith One"/>
              <a:cs typeface="Times New Roman" panose="02020603050405020304" pitchFamily="18" charset="0"/>
              <a:sym typeface="Hammersmith One"/>
            </a:endParaRP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1600" b="1" dirty="0">
                <a:latin typeface="Times New Roman" panose="02020603050405020304" pitchFamily="18" charset="0"/>
                <a:ea typeface="Hammersmith One"/>
                <a:cs typeface="Times New Roman" panose="02020603050405020304" pitchFamily="18" charset="0"/>
                <a:sym typeface="Hammersmith One"/>
              </a:rPr>
              <a:t>Back-Up</a:t>
            </a: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1600" dirty="0">
                <a:latin typeface="Times New Roman" panose="02020603050405020304" pitchFamily="18" charset="0"/>
                <a:ea typeface="Hammersmith One"/>
                <a:cs typeface="Times New Roman" panose="02020603050405020304" pitchFamily="18" charset="0"/>
                <a:sym typeface="Hammersmith One"/>
              </a:rPr>
              <a:t>Database</a:t>
            </a: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-IN" sz="1050" dirty="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-IN" sz="1050" dirty="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-IN" sz="1050" dirty="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-IN" sz="1050" dirty="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-IN" sz="1050" dirty="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-IN" sz="1050" dirty="0"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-IN" sz="1050" dirty="0"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677" name="Google Shape;677;p43"/>
          <p:cNvSpPr txBox="1"/>
          <p:nvPr/>
        </p:nvSpPr>
        <p:spPr>
          <a:xfrm>
            <a:off x="1007226" y="213373"/>
            <a:ext cx="2869137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18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mmersmith One"/>
                <a:ea typeface="Hammersmith One"/>
                <a:cs typeface="Hammersmith One"/>
                <a:sym typeface="Hammersmith One"/>
              </a:rPr>
              <a:t>HARDWARE REQUIRMENT</a:t>
            </a:r>
            <a:endParaRPr sz="18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678" name="Google Shape;678;p43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3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3" grpId="0"/>
      <p:bldP spid="6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9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557" name="Google Shape;557;p39"/>
          <p:cNvSpPr txBox="1"/>
          <p:nvPr/>
        </p:nvSpPr>
        <p:spPr>
          <a:xfrm>
            <a:off x="1123139" y="208215"/>
            <a:ext cx="2869137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-IN" sz="18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ammersmith One"/>
                <a:ea typeface="Hammersmith One"/>
                <a:cs typeface="Hammersmith One"/>
                <a:sym typeface="Hammersmith One"/>
              </a:rPr>
              <a:t>SOFTWARE REQUIRMENT</a:t>
            </a:r>
            <a:endParaRPr sz="1800" b="1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558" name="Google Shape;558;p39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9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4441C28D-C7BD-E615-218C-3225D7207332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304703" y="781467"/>
            <a:ext cx="5140913" cy="3828860"/>
          </a:xfrm>
        </p:spPr>
        <p:txBody>
          <a:bodyPr/>
          <a:lstStyle/>
          <a:p>
            <a:pPr algn="just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used</a:t>
            </a:r>
          </a:p>
          <a:p>
            <a:pPr algn="just"/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IN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PyCharm Community Edition.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en-IN" sz="15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IN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 Workbench and MySQL Shel</a:t>
            </a:r>
            <a:r>
              <a:rPr lang="en-IN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Front-end &amp; Back-end</a:t>
            </a:r>
          </a:p>
          <a:p>
            <a:pPr algn="just"/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5450" indent="-285750" algn="just">
              <a:buFont typeface="Wingdings" panose="05000000000000000000" pitchFamily="2" charset="2"/>
              <a:buChar char="ü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5450" indent="-285750" algn="just">
              <a:buFont typeface="Wingdings" panose="05000000000000000000" pitchFamily="2" charset="2"/>
              <a:buChar char="ü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5450" indent="-285750" algn="just">
              <a:buFont typeface="Wingdings" panose="05000000000000000000" pitchFamily="2" charset="2"/>
              <a:buChar char="ü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</a:p>
          <a:p>
            <a:endParaRPr lang="en-IN" sz="1100" dirty="0"/>
          </a:p>
          <a:p>
            <a:endParaRPr lang="en-IN" sz="1100" dirty="0">
              <a:solidFill>
                <a:schemeClr val="accent2"/>
              </a:solidFill>
            </a:endParaRPr>
          </a:p>
          <a:p>
            <a:pPr algn="ctr"/>
            <a:endParaRPr lang="en-IN" sz="1100" dirty="0"/>
          </a:p>
        </p:txBody>
      </p:sp>
      <p:sp>
        <p:nvSpPr>
          <p:cNvPr id="14" name="Google Shape;719;p45">
            <a:extLst>
              <a:ext uri="{FF2B5EF4-FFF2-40B4-BE49-F238E27FC236}">
                <a16:creationId xmlns:a16="http://schemas.microsoft.com/office/drawing/2014/main" id="{392B945A-3E84-EC84-59BB-E4A9CF487E60}"/>
              </a:ext>
            </a:extLst>
          </p:cNvPr>
          <p:cNvSpPr/>
          <p:nvPr/>
        </p:nvSpPr>
        <p:spPr>
          <a:xfrm>
            <a:off x="5718186" y="1410419"/>
            <a:ext cx="2662089" cy="232825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720;p45">
            <a:extLst>
              <a:ext uri="{FF2B5EF4-FFF2-40B4-BE49-F238E27FC236}">
                <a16:creationId xmlns:a16="http://schemas.microsoft.com/office/drawing/2014/main" id="{BFEEC33C-D4C3-7615-9DF8-F3D261401AE8}"/>
              </a:ext>
            </a:extLst>
          </p:cNvPr>
          <p:cNvGrpSpPr/>
          <p:nvPr/>
        </p:nvGrpSpPr>
        <p:grpSpPr>
          <a:xfrm rot="515481">
            <a:off x="6961312" y="1238271"/>
            <a:ext cx="1383904" cy="2903099"/>
            <a:chOff x="294000" y="2956300"/>
            <a:chExt cx="485450" cy="1164375"/>
          </a:xfrm>
        </p:grpSpPr>
        <p:sp>
          <p:nvSpPr>
            <p:cNvPr id="16" name="Google Shape;721;p45">
              <a:extLst>
                <a:ext uri="{FF2B5EF4-FFF2-40B4-BE49-F238E27FC236}">
                  <a16:creationId xmlns:a16="http://schemas.microsoft.com/office/drawing/2014/main" id="{C6E57367-D2A4-8CFC-21CF-3058F502ABEF}"/>
                </a:ext>
              </a:extLst>
            </p:cNvPr>
            <p:cNvSpPr/>
            <p:nvPr/>
          </p:nvSpPr>
          <p:spPr>
            <a:xfrm>
              <a:off x="354050" y="3063900"/>
              <a:ext cx="350325" cy="956700"/>
            </a:xfrm>
            <a:custGeom>
              <a:avLst/>
              <a:gdLst/>
              <a:ahLst/>
              <a:cxnLst/>
              <a:rect l="l" t="t" r="r" b="b"/>
              <a:pathLst>
                <a:path w="14013" h="38268" extrusionOk="0">
                  <a:moveTo>
                    <a:pt x="6973" y="1"/>
                  </a:moveTo>
                  <a:lnTo>
                    <a:pt x="6473" y="34"/>
                  </a:lnTo>
                  <a:lnTo>
                    <a:pt x="5972" y="134"/>
                  </a:lnTo>
                  <a:lnTo>
                    <a:pt x="5605" y="234"/>
                  </a:lnTo>
                  <a:lnTo>
                    <a:pt x="5238" y="368"/>
                  </a:lnTo>
                  <a:lnTo>
                    <a:pt x="4871" y="535"/>
                  </a:lnTo>
                  <a:lnTo>
                    <a:pt x="4538" y="735"/>
                  </a:lnTo>
                  <a:lnTo>
                    <a:pt x="4204" y="935"/>
                  </a:lnTo>
                  <a:lnTo>
                    <a:pt x="3870" y="1168"/>
                  </a:lnTo>
                  <a:lnTo>
                    <a:pt x="3237" y="1669"/>
                  </a:lnTo>
                  <a:lnTo>
                    <a:pt x="2703" y="2203"/>
                  </a:lnTo>
                  <a:lnTo>
                    <a:pt x="2202" y="2770"/>
                  </a:lnTo>
                  <a:lnTo>
                    <a:pt x="1735" y="3370"/>
                  </a:lnTo>
                  <a:lnTo>
                    <a:pt x="1302" y="4004"/>
                  </a:lnTo>
                  <a:lnTo>
                    <a:pt x="935" y="4705"/>
                  </a:lnTo>
                  <a:lnTo>
                    <a:pt x="634" y="5372"/>
                  </a:lnTo>
                  <a:lnTo>
                    <a:pt x="401" y="6106"/>
                  </a:lnTo>
                  <a:lnTo>
                    <a:pt x="201" y="6840"/>
                  </a:lnTo>
                  <a:lnTo>
                    <a:pt x="100" y="7441"/>
                  </a:lnTo>
                  <a:lnTo>
                    <a:pt x="34" y="8074"/>
                  </a:lnTo>
                  <a:lnTo>
                    <a:pt x="0" y="8675"/>
                  </a:lnTo>
                  <a:lnTo>
                    <a:pt x="0" y="9275"/>
                  </a:lnTo>
                  <a:lnTo>
                    <a:pt x="34" y="9909"/>
                  </a:lnTo>
                  <a:lnTo>
                    <a:pt x="67" y="10510"/>
                  </a:lnTo>
                  <a:lnTo>
                    <a:pt x="201" y="11744"/>
                  </a:lnTo>
                  <a:lnTo>
                    <a:pt x="434" y="13246"/>
                  </a:lnTo>
                  <a:lnTo>
                    <a:pt x="701" y="14747"/>
                  </a:lnTo>
                  <a:lnTo>
                    <a:pt x="1001" y="16248"/>
                  </a:lnTo>
                  <a:lnTo>
                    <a:pt x="1368" y="17716"/>
                  </a:lnTo>
                  <a:lnTo>
                    <a:pt x="1769" y="19184"/>
                  </a:lnTo>
                  <a:lnTo>
                    <a:pt x="2236" y="20652"/>
                  </a:lnTo>
                  <a:lnTo>
                    <a:pt x="2736" y="22087"/>
                  </a:lnTo>
                  <a:lnTo>
                    <a:pt x="3270" y="23521"/>
                  </a:lnTo>
                  <a:lnTo>
                    <a:pt x="3604" y="24322"/>
                  </a:lnTo>
                  <a:lnTo>
                    <a:pt x="3904" y="25156"/>
                  </a:lnTo>
                  <a:lnTo>
                    <a:pt x="4171" y="25990"/>
                  </a:lnTo>
                  <a:lnTo>
                    <a:pt x="4271" y="26390"/>
                  </a:lnTo>
                  <a:lnTo>
                    <a:pt x="4371" y="26824"/>
                  </a:lnTo>
                  <a:lnTo>
                    <a:pt x="4438" y="27558"/>
                  </a:lnTo>
                  <a:lnTo>
                    <a:pt x="4438" y="28292"/>
                  </a:lnTo>
                  <a:lnTo>
                    <a:pt x="4438" y="29026"/>
                  </a:lnTo>
                  <a:lnTo>
                    <a:pt x="4371" y="29760"/>
                  </a:lnTo>
                  <a:lnTo>
                    <a:pt x="3870" y="37700"/>
                  </a:lnTo>
                  <a:lnTo>
                    <a:pt x="7407" y="38268"/>
                  </a:lnTo>
                  <a:lnTo>
                    <a:pt x="7474" y="35832"/>
                  </a:lnTo>
                  <a:lnTo>
                    <a:pt x="7574" y="33363"/>
                  </a:lnTo>
                  <a:lnTo>
                    <a:pt x="7707" y="30894"/>
                  </a:lnTo>
                  <a:lnTo>
                    <a:pt x="7874" y="28459"/>
                  </a:lnTo>
                  <a:lnTo>
                    <a:pt x="7941" y="27725"/>
                  </a:lnTo>
                  <a:lnTo>
                    <a:pt x="8041" y="26958"/>
                  </a:lnTo>
                  <a:lnTo>
                    <a:pt x="8107" y="26591"/>
                  </a:lnTo>
                  <a:lnTo>
                    <a:pt x="8174" y="26257"/>
                  </a:lnTo>
                  <a:lnTo>
                    <a:pt x="8308" y="25890"/>
                  </a:lnTo>
                  <a:lnTo>
                    <a:pt x="8441" y="25556"/>
                  </a:lnTo>
                  <a:lnTo>
                    <a:pt x="8708" y="25023"/>
                  </a:lnTo>
                  <a:lnTo>
                    <a:pt x="9042" y="24556"/>
                  </a:lnTo>
                  <a:lnTo>
                    <a:pt x="9709" y="23588"/>
                  </a:lnTo>
                  <a:lnTo>
                    <a:pt x="10176" y="22954"/>
                  </a:lnTo>
                  <a:lnTo>
                    <a:pt x="10610" y="22254"/>
                  </a:lnTo>
                  <a:lnTo>
                    <a:pt x="11010" y="21553"/>
                  </a:lnTo>
                  <a:lnTo>
                    <a:pt x="11377" y="20852"/>
                  </a:lnTo>
                  <a:lnTo>
                    <a:pt x="11744" y="20118"/>
                  </a:lnTo>
                  <a:lnTo>
                    <a:pt x="12044" y="19384"/>
                  </a:lnTo>
                  <a:lnTo>
                    <a:pt x="12345" y="18617"/>
                  </a:lnTo>
                  <a:lnTo>
                    <a:pt x="12611" y="17850"/>
                  </a:lnTo>
                  <a:lnTo>
                    <a:pt x="12878" y="17082"/>
                  </a:lnTo>
                  <a:lnTo>
                    <a:pt x="13079" y="16315"/>
                  </a:lnTo>
                  <a:lnTo>
                    <a:pt x="13279" y="15514"/>
                  </a:lnTo>
                  <a:lnTo>
                    <a:pt x="13445" y="14714"/>
                  </a:lnTo>
                  <a:lnTo>
                    <a:pt x="13579" y="13913"/>
                  </a:lnTo>
                  <a:lnTo>
                    <a:pt x="13712" y="13112"/>
                  </a:lnTo>
                  <a:lnTo>
                    <a:pt x="13812" y="12311"/>
                  </a:lnTo>
                  <a:lnTo>
                    <a:pt x="13913" y="11511"/>
                  </a:lnTo>
                  <a:lnTo>
                    <a:pt x="13979" y="10477"/>
                  </a:lnTo>
                  <a:lnTo>
                    <a:pt x="14013" y="9442"/>
                  </a:lnTo>
                  <a:lnTo>
                    <a:pt x="13979" y="8441"/>
                  </a:lnTo>
                  <a:lnTo>
                    <a:pt x="13913" y="7407"/>
                  </a:lnTo>
                  <a:lnTo>
                    <a:pt x="13846" y="6907"/>
                  </a:lnTo>
                  <a:lnTo>
                    <a:pt x="13746" y="6406"/>
                  </a:lnTo>
                  <a:lnTo>
                    <a:pt x="13646" y="5906"/>
                  </a:lnTo>
                  <a:lnTo>
                    <a:pt x="13512" y="5439"/>
                  </a:lnTo>
                  <a:lnTo>
                    <a:pt x="13345" y="4938"/>
                  </a:lnTo>
                  <a:lnTo>
                    <a:pt x="13179" y="4471"/>
                  </a:lnTo>
                  <a:lnTo>
                    <a:pt x="12945" y="4004"/>
                  </a:lnTo>
                  <a:lnTo>
                    <a:pt x="12712" y="3571"/>
                  </a:lnTo>
                  <a:lnTo>
                    <a:pt x="12478" y="3137"/>
                  </a:lnTo>
                  <a:lnTo>
                    <a:pt x="12178" y="2703"/>
                  </a:lnTo>
                  <a:lnTo>
                    <a:pt x="11844" y="2303"/>
                  </a:lnTo>
                  <a:lnTo>
                    <a:pt x="11477" y="1936"/>
                  </a:lnTo>
                  <a:lnTo>
                    <a:pt x="11110" y="1569"/>
                  </a:lnTo>
                  <a:lnTo>
                    <a:pt x="10710" y="1268"/>
                  </a:lnTo>
                  <a:lnTo>
                    <a:pt x="10276" y="968"/>
                  </a:lnTo>
                  <a:lnTo>
                    <a:pt x="9842" y="701"/>
                  </a:lnTo>
                  <a:lnTo>
                    <a:pt x="9375" y="468"/>
                  </a:lnTo>
                  <a:lnTo>
                    <a:pt x="8908" y="301"/>
                  </a:lnTo>
                  <a:lnTo>
                    <a:pt x="8441" y="168"/>
                  </a:lnTo>
                  <a:lnTo>
                    <a:pt x="7941" y="34"/>
                  </a:lnTo>
                  <a:lnTo>
                    <a:pt x="74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22;p45">
              <a:extLst>
                <a:ext uri="{FF2B5EF4-FFF2-40B4-BE49-F238E27FC236}">
                  <a16:creationId xmlns:a16="http://schemas.microsoft.com/office/drawing/2014/main" id="{1256E53F-CB49-2BD9-56CD-0ADD3DE31E10}"/>
                </a:ext>
              </a:extLst>
            </p:cNvPr>
            <p:cNvSpPr/>
            <p:nvPr/>
          </p:nvSpPr>
          <p:spPr>
            <a:xfrm>
              <a:off x="354050" y="3063900"/>
              <a:ext cx="350325" cy="956700"/>
            </a:xfrm>
            <a:custGeom>
              <a:avLst/>
              <a:gdLst/>
              <a:ahLst/>
              <a:cxnLst/>
              <a:rect l="l" t="t" r="r" b="b"/>
              <a:pathLst>
                <a:path w="14013" h="38268" fill="none" extrusionOk="0">
                  <a:moveTo>
                    <a:pt x="3870" y="37700"/>
                  </a:moveTo>
                  <a:lnTo>
                    <a:pt x="3870" y="37700"/>
                  </a:lnTo>
                  <a:lnTo>
                    <a:pt x="4371" y="29760"/>
                  </a:lnTo>
                  <a:lnTo>
                    <a:pt x="4371" y="29760"/>
                  </a:lnTo>
                  <a:lnTo>
                    <a:pt x="4438" y="29026"/>
                  </a:lnTo>
                  <a:lnTo>
                    <a:pt x="4438" y="28292"/>
                  </a:lnTo>
                  <a:lnTo>
                    <a:pt x="4438" y="27558"/>
                  </a:lnTo>
                  <a:lnTo>
                    <a:pt x="4371" y="26824"/>
                  </a:lnTo>
                  <a:lnTo>
                    <a:pt x="4371" y="26824"/>
                  </a:lnTo>
                  <a:lnTo>
                    <a:pt x="4271" y="26390"/>
                  </a:lnTo>
                  <a:lnTo>
                    <a:pt x="4171" y="25990"/>
                  </a:lnTo>
                  <a:lnTo>
                    <a:pt x="3904" y="25156"/>
                  </a:lnTo>
                  <a:lnTo>
                    <a:pt x="3604" y="24322"/>
                  </a:lnTo>
                  <a:lnTo>
                    <a:pt x="3270" y="23521"/>
                  </a:lnTo>
                  <a:lnTo>
                    <a:pt x="3270" y="23521"/>
                  </a:lnTo>
                  <a:lnTo>
                    <a:pt x="2736" y="22087"/>
                  </a:lnTo>
                  <a:lnTo>
                    <a:pt x="2236" y="20652"/>
                  </a:lnTo>
                  <a:lnTo>
                    <a:pt x="1769" y="19184"/>
                  </a:lnTo>
                  <a:lnTo>
                    <a:pt x="1368" y="17716"/>
                  </a:lnTo>
                  <a:lnTo>
                    <a:pt x="1001" y="16248"/>
                  </a:lnTo>
                  <a:lnTo>
                    <a:pt x="701" y="14747"/>
                  </a:lnTo>
                  <a:lnTo>
                    <a:pt x="434" y="13246"/>
                  </a:lnTo>
                  <a:lnTo>
                    <a:pt x="201" y="11744"/>
                  </a:lnTo>
                  <a:lnTo>
                    <a:pt x="201" y="11744"/>
                  </a:lnTo>
                  <a:lnTo>
                    <a:pt x="67" y="10510"/>
                  </a:lnTo>
                  <a:lnTo>
                    <a:pt x="34" y="9909"/>
                  </a:lnTo>
                  <a:lnTo>
                    <a:pt x="0" y="9275"/>
                  </a:lnTo>
                  <a:lnTo>
                    <a:pt x="0" y="8675"/>
                  </a:lnTo>
                  <a:lnTo>
                    <a:pt x="34" y="8074"/>
                  </a:lnTo>
                  <a:lnTo>
                    <a:pt x="100" y="7441"/>
                  </a:lnTo>
                  <a:lnTo>
                    <a:pt x="201" y="6840"/>
                  </a:lnTo>
                  <a:lnTo>
                    <a:pt x="201" y="6840"/>
                  </a:lnTo>
                  <a:lnTo>
                    <a:pt x="401" y="6106"/>
                  </a:lnTo>
                  <a:lnTo>
                    <a:pt x="634" y="5372"/>
                  </a:lnTo>
                  <a:lnTo>
                    <a:pt x="935" y="4705"/>
                  </a:lnTo>
                  <a:lnTo>
                    <a:pt x="1302" y="4004"/>
                  </a:lnTo>
                  <a:lnTo>
                    <a:pt x="1735" y="3370"/>
                  </a:lnTo>
                  <a:lnTo>
                    <a:pt x="2202" y="2770"/>
                  </a:lnTo>
                  <a:lnTo>
                    <a:pt x="2703" y="2203"/>
                  </a:lnTo>
                  <a:lnTo>
                    <a:pt x="3237" y="1669"/>
                  </a:lnTo>
                  <a:lnTo>
                    <a:pt x="3237" y="1669"/>
                  </a:lnTo>
                  <a:lnTo>
                    <a:pt x="3870" y="1168"/>
                  </a:lnTo>
                  <a:lnTo>
                    <a:pt x="4204" y="935"/>
                  </a:lnTo>
                  <a:lnTo>
                    <a:pt x="4538" y="735"/>
                  </a:lnTo>
                  <a:lnTo>
                    <a:pt x="4871" y="535"/>
                  </a:lnTo>
                  <a:lnTo>
                    <a:pt x="5238" y="368"/>
                  </a:lnTo>
                  <a:lnTo>
                    <a:pt x="5605" y="234"/>
                  </a:lnTo>
                  <a:lnTo>
                    <a:pt x="5972" y="134"/>
                  </a:lnTo>
                  <a:lnTo>
                    <a:pt x="5972" y="134"/>
                  </a:lnTo>
                  <a:lnTo>
                    <a:pt x="6473" y="34"/>
                  </a:lnTo>
                  <a:lnTo>
                    <a:pt x="6973" y="1"/>
                  </a:lnTo>
                  <a:lnTo>
                    <a:pt x="7474" y="1"/>
                  </a:lnTo>
                  <a:lnTo>
                    <a:pt x="7941" y="34"/>
                  </a:lnTo>
                  <a:lnTo>
                    <a:pt x="8441" y="168"/>
                  </a:lnTo>
                  <a:lnTo>
                    <a:pt x="8908" y="301"/>
                  </a:lnTo>
                  <a:lnTo>
                    <a:pt x="9375" y="468"/>
                  </a:lnTo>
                  <a:lnTo>
                    <a:pt x="9842" y="701"/>
                  </a:lnTo>
                  <a:lnTo>
                    <a:pt x="10276" y="968"/>
                  </a:lnTo>
                  <a:lnTo>
                    <a:pt x="10710" y="1268"/>
                  </a:lnTo>
                  <a:lnTo>
                    <a:pt x="11110" y="1569"/>
                  </a:lnTo>
                  <a:lnTo>
                    <a:pt x="11477" y="1936"/>
                  </a:lnTo>
                  <a:lnTo>
                    <a:pt x="11844" y="2303"/>
                  </a:lnTo>
                  <a:lnTo>
                    <a:pt x="12178" y="2703"/>
                  </a:lnTo>
                  <a:lnTo>
                    <a:pt x="12478" y="3137"/>
                  </a:lnTo>
                  <a:lnTo>
                    <a:pt x="12712" y="3571"/>
                  </a:lnTo>
                  <a:lnTo>
                    <a:pt x="12712" y="3571"/>
                  </a:lnTo>
                  <a:lnTo>
                    <a:pt x="12945" y="4004"/>
                  </a:lnTo>
                  <a:lnTo>
                    <a:pt x="13179" y="4471"/>
                  </a:lnTo>
                  <a:lnTo>
                    <a:pt x="13345" y="4938"/>
                  </a:lnTo>
                  <a:lnTo>
                    <a:pt x="13512" y="5439"/>
                  </a:lnTo>
                  <a:lnTo>
                    <a:pt x="13646" y="5906"/>
                  </a:lnTo>
                  <a:lnTo>
                    <a:pt x="13746" y="6406"/>
                  </a:lnTo>
                  <a:lnTo>
                    <a:pt x="13846" y="6907"/>
                  </a:lnTo>
                  <a:lnTo>
                    <a:pt x="13913" y="7407"/>
                  </a:lnTo>
                  <a:lnTo>
                    <a:pt x="13979" y="8441"/>
                  </a:lnTo>
                  <a:lnTo>
                    <a:pt x="14013" y="9442"/>
                  </a:lnTo>
                  <a:lnTo>
                    <a:pt x="13979" y="10477"/>
                  </a:lnTo>
                  <a:lnTo>
                    <a:pt x="13913" y="11511"/>
                  </a:lnTo>
                  <a:lnTo>
                    <a:pt x="13913" y="11511"/>
                  </a:lnTo>
                  <a:lnTo>
                    <a:pt x="13812" y="12311"/>
                  </a:lnTo>
                  <a:lnTo>
                    <a:pt x="13712" y="13112"/>
                  </a:lnTo>
                  <a:lnTo>
                    <a:pt x="13579" y="13913"/>
                  </a:lnTo>
                  <a:lnTo>
                    <a:pt x="13445" y="14714"/>
                  </a:lnTo>
                  <a:lnTo>
                    <a:pt x="13279" y="15514"/>
                  </a:lnTo>
                  <a:lnTo>
                    <a:pt x="13079" y="16315"/>
                  </a:lnTo>
                  <a:lnTo>
                    <a:pt x="12878" y="17082"/>
                  </a:lnTo>
                  <a:lnTo>
                    <a:pt x="12611" y="17850"/>
                  </a:lnTo>
                  <a:lnTo>
                    <a:pt x="12345" y="18617"/>
                  </a:lnTo>
                  <a:lnTo>
                    <a:pt x="12044" y="19384"/>
                  </a:lnTo>
                  <a:lnTo>
                    <a:pt x="11744" y="20118"/>
                  </a:lnTo>
                  <a:lnTo>
                    <a:pt x="11377" y="20852"/>
                  </a:lnTo>
                  <a:lnTo>
                    <a:pt x="11010" y="21553"/>
                  </a:lnTo>
                  <a:lnTo>
                    <a:pt x="10610" y="22254"/>
                  </a:lnTo>
                  <a:lnTo>
                    <a:pt x="10176" y="22954"/>
                  </a:lnTo>
                  <a:lnTo>
                    <a:pt x="9709" y="23588"/>
                  </a:lnTo>
                  <a:lnTo>
                    <a:pt x="9709" y="23588"/>
                  </a:lnTo>
                  <a:lnTo>
                    <a:pt x="9042" y="24556"/>
                  </a:lnTo>
                  <a:lnTo>
                    <a:pt x="8708" y="25023"/>
                  </a:lnTo>
                  <a:lnTo>
                    <a:pt x="8441" y="25556"/>
                  </a:lnTo>
                  <a:lnTo>
                    <a:pt x="8441" y="25556"/>
                  </a:lnTo>
                  <a:lnTo>
                    <a:pt x="8308" y="25890"/>
                  </a:lnTo>
                  <a:lnTo>
                    <a:pt x="8174" y="26257"/>
                  </a:lnTo>
                  <a:lnTo>
                    <a:pt x="8107" y="26591"/>
                  </a:lnTo>
                  <a:lnTo>
                    <a:pt x="8041" y="26958"/>
                  </a:lnTo>
                  <a:lnTo>
                    <a:pt x="7941" y="27725"/>
                  </a:lnTo>
                  <a:lnTo>
                    <a:pt x="7874" y="28459"/>
                  </a:lnTo>
                  <a:lnTo>
                    <a:pt x="7874" y="28459"/>
                  </a:lnTo>
                  <a:lnTo>
                    <a:pt x="7707" y="30894"/>
                  </a:lnTo>
                  <a:lnTo>
                    <a:pt x="7574" y="33363"/>
                  </a:lnTo>
                  <a:lnTo>
                    <a:pt x="7474" y="35832"/>
                  </a:lnTo>
                  <a:lnTo>
                    <a:pt x="7407" y="3826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23;p45">
              <a:extLst>
                <a:ext uri="{FF2B5EF4-FFF2-40B4-BE49-F238E27FC236}">
                  <a16:creationId xmlns:a16="http://schemas.microsoft.com/office/drawing/2014/main" id="{F88F1037-2499-5889-37AF-710FEFF36AC3}"/>
                </a:ext>
              </a:extLst>
            </p:cNvPr>
            <p:cNvSpPr/>
            <p:nvPr/>
          </p:nvSpPr>
          <p:spPr>
            <a:xfrm>
              <a:off x="294000" y="2956300"/>
              <a:ext cx="485450" cy="1065125"/>
            </a:xfrm>
            <a:custGeom>
              <a:avLst/>
              <a:gdLst/>
              <a:ahLst/>
              <a:cxnLst/>
              <a:rect l="l" t="t" r="r" b="b"/>
              <a:pathLst>
                <a:path w="19418" h="42605" extrusionOk="0">
                  <a:moveTo>
                    <a:pt x="8708" y="1"/>
                  </a:moveTo>
                  <a:lnTo>
                    <a:pt x="8174" y="68"/>
                  </a:lnTo>
                  <a:lnTo>
                    <a:pt x="7674" y="168"/>
                  </a:lnTo>
                  <a:lnTo>
                    <a:pt x="7140" y="335"/>
                  </a:lnTo>
                  <a:lnTo>
                    <a:pt x="6639" y="501"/>
                  </a:lnTo>
                  <a:lnTo>
                    <a:pt x="6172" y="702"/>
                  </a:lnTo>
                  <a:lnTo>
                    <a:pt x="5705" y="935"/>
                  </a:lnTo>
                  <a:lnTo>
                    <a:pt x="5238" y="1235"/>
                  </a:lnTo>
                  <a:lnTo>
                    <a:pt x="4771" y="1536"/>
                  </a:lnTo>
                  <a:lnTo>
                    <a:pt x="4337" y="1903"/>
                  </a:lnTo>
                  <a:lnTo>
                    <a:pt x="3904" y="2270"/>
                  </a:lnTo>
                  <a:lnTo>
                    <a:pt x="3503" y="2670"/>
                  </a:lnTo>
                  <a:lnTo>
                    <a:pt x="3136" y="3104"/>
                  </a:lnTo>
                  <a:lnTo>
                    <a:pt x="2769" y="3537"/>
                  </a:lnTo>
                  <a:lnTo>
                    <a:pt x="2436" y="4004"/>
                  </a:lnTo>
                  <a:lnTo>
                    <a:pt x="2135" y="4472"/>
                  </a:lnTo>
                  <a:lnTo>
                    <a:pt x="1869" y="4972"/>
                  </a:lnTo>
                  <a:lnTo>
                    <a:pt x="1602" y="5472"/>
                  </a:lnTo>
                  <a:lnTo>
                    <a:pt x="1368" y="6006"/>
                  </a:lnTo>
                  <a:lnTo>
                    <a:pt x="1135" y="6507"/>
                  </a:lnTo>
                  <a:lnTo>
                    <a:pt x="934" y="7040"/>
                  </a:lnTo>
                  <a:lnTo>
                    <a:pt x="768" y="7574"/>
                  </a:lnTo>
                  <a:lnTo>
                    <a:pt x="601" y="8141"/>
                  </a:lnTo>
                  <a:lnTo>
                    <a:pt x="467" y="8675"/>
                  </a:lnTo>
                  <a:lnTo>
                    <a:pt x="334" y="9309"/>
                  </a:lnTo>
                  <a:lnTo>
                    <a:pt x="234" y="9943"/>
                  </a:lnTo>
                  <a:lnTo>
                    <a:pt x="134" y="10544"/>
                  </a:lnTo>
                  <a:lnTo>
                    <a:pt x="67" y="11177"/>
                  </a:lnTo>
                  <a:lnTo>
                    <a:pt x="34" y="11811"/>
                  </a:lnTo>
                  <a:lnTo>
                    <a:pt x="0" y="12445"/>
                  </a:lnTo>
                  <a:lnTo>
                    <a:pt x="34" y="13713"/>
                  </a:lnTo>
                  <a:lnTo>
                    <a:pt x="100" y="14981"/>
                  </a:lnTo>
                  <a:lnTo>
                    <a:pt x="267" y="16248"/>
                  </a:lnTo>
                  <a:lnTo>
                    <a:pt x="467" y="17483"/>
                  </a:lnTo>
                  <a:lnTo>
                    <a:pt x="734" y="18751"/>
                  </a:lnTo>
                  <a:lnTo>
                    <a:pt x="1035" y="20052"/>
                  </a:lnTo>
                  <a:lnTo>
                    <a:pt x="1402" y="21386"/>
                  </a:lnTo>
                  <a:lnTo>
                    <a:pt x="1769" y="22687"/>
                  </a:lnTo>
                  <a:lnTo>
                    <a:pt x="2169" y="23989"/>
                  </a:lnTo>
                  <a:lnTo>
                    <a:pt x="2536" y="25190"/>
                  </a:lnTo>
                  <a:lnTo>
                    <a:pt x="2970" y="26357"/>
                  </a:lnTo>
                  <a:lnTo>
                    <a:pt x="3203" y="26924"/>
                  </a:lnTo>
                  <a:lnTo>
                    <a:pt x="3470" y="27492"/>
                  </a:lnTo>
                  <a:lnTo>
                    <a:pt x="3770" y="28025"/>
                  </a:lnTo>
                  <a:lnTo>
                    <a:pt x="4071" y="28559"/>
                  </a:lnTo>
                  <a:lnTo>
                    <a:pt x="4804" y="29627"/>
                  </a:lnTo>
                  <a:lnTo>
                    <a:pt x="5105" y="30194"/>
                  </a:lnTo>
                  <a:lnTo>
                    <a:pt x="5238" y="30461"/>
                  </a:lnTo>
                  <a:lnTo>
                    <a:pt x="5338" y="30795"/>
                  </a:lnTo>
                  <a:lnTo>
                    <a:pt x="5405" y="31095"/>
                  </a:lnTo>
                  <a:lnTo>
                    <a:pt x="5472" y="31428"/>
                  </a:lnTo>
                  <a:lnTo>
                    <a:pt x="5505" y="32096"/>
                  </a:lnTo>
                  <a:lnTo>
                    <a:pt x="5505" y="32763"/>
                  </a:lnTo>
                  <a:lnTo>
                    <a:pt x="5472" y="33430"/>
                  </a:lnTo>
                  <a:lnTo>
                    <a:pt x="5438" y="39135"/>
                  </a:lnTo>
                  <a:lnTo>
                    <a:pt x="5405" y="41904"/>
                  </a:lnTo>
                  <a:lnTo>
                    <a:pt x="5405" y="42004"/>
                  </a:lnTo>
                  <a:lnTo>
                    <a:pt x="5472" y="42071"/>
                  </a:lnTo>
                  <a:lnTo>
                    <a:pt x="5538" y="42104"/>
                  </a:lnTo>
                  <a:lnTo>
                    <a:pt x="5639" y="42138"/>
                  </a:lnTo>
                  <a:lnTo>
                    <a:pt x="5705" y="42104"/>
                  </a:lnTo>
                  <a:lnTo>
                    <a:pt x="5772" y="42071"/>
                  </a:lnTo>
                  <a:lnTo>
                    <a:pt x="5839" y="42004"/>
                  </a:lnTo>
                  <a:lnTo>
                    <a:pt x="5872" y="41904"/>
                  </a:lnTo>
                  <a:lnTo>
                    <a:pt x="5905" y="36299"/>
                  </a:lnTo>
                  <a:lnTo>
                    <a:pt x="5939" y="33530"/>
                  </a:lnTo>
                  <a:lnTo>
                    <a:pt x="5939" y="32229"/>
                  </a:lnTo>
                  <a:lnTo>
                    <a:pt x="5939" y="31595"/>
                  </a:lnTo>
                  <a:lnTo>
                    <a:pt x="5839" y="30961"/>
                  </a:lnTo>
                  <a:lnTo>
                    <a:pt x="5772" y="30661"/>
                  </a:lnTo>
                  <a:lnTo>
                    <a:pt x="5672" y="30394"/>
                  </a:lnTo>
                  <a:lnTo>
                    <a:pt x="5572" y="30127"/>
                  </a:lnTo>
                  <a:lnTo>
                    <a:pt x="5438" y="29860"/>
                  </a:lnTo>
                  <a:lnTo>
                    <a:pt x="5138" y="29327"/>
                  </a:lnTo>
                  <a:lnTo>
                    <a:pt x="4804" y="28826"/>
                  </a:lnTo>
                  <a:lnTo>
                    <a:pt x="4471" y="28326"/>
                  </a:lnTo>
                  <a:lnTo>
                    <a:pt x="4171" y="27792"/>
                  </a:lnTo>
                  <a:lnTo>
                    <a:pt x="3904" y="27258"/>
                  </a:lnTo>
                  <a:lnTo>
                    <a:pt x="3637" y="26724"/>
                  </a:lnTo>
                  <a:lnTo>
                    <a:pt x="3370" y="26124"/>
                  </a:lnTo>
                  <a:lnTo>
                    <a:pt x="3170" y="25523"/>
                  </a:lnTo>
                  <a:lnTo>
                    <a:pt x="2736" y="24322"/>
                  </a:lnTo>
                  <a:lnTo>
                    <a:pt x="2369" y="23121"/>
                  </a:lnTo>
                  <a:lnTo>
                    <a:pt x="2002" y="21920"/>
                  </a:lnTo>
                  <a:lnTo>
                    <a:pt x="1668" y="20652"/>
                  </a:lnTo>
                  <a:lnTo>
                    <a:pt x="1335" y="19385"/>
                  </a:lnTo>
                  <a:lnTo>
                    <a:pt x="1068" y="18117"/>
                  </a:lnTo>
                  <a:lnTo>
                    <a:pt x="801" y="16816"/>
                  </a:lnTo>
                  <a:lnTo>
                    <a:pt x="634" y="15548"/>
                  </a:lnTo>
                  <a:lnTo>
                    <a:pt x="501" y="14247"/>
                  </a:lnTo>
                  <a:lnTo>
                    <a:pt x="467" y="12946"/>
                  </a:lnTo>
                  <a:lnTo>
                    <a:pt x="467" y="12278"/>
                  </a:lnTo>
                  <a:lnTo>
                    <a:pt x="501" y="11611"/>
                  </a:lnTo>
                  <a:lnTo>
                    <a:pt x="601" y="10477"/>
                  </a:lnTo>
                  <a:lnTo>
                    <a:pt x="701" y="9876"/>
                  </a:lnTo>
                  <a:lnTo>
                    <a:pt x="801" y="9309"/>
                  </a:lnTo>
                  <a:lnTo>
                    <a:pt x="934" y="8742"/>
                  </a:lnTo>
                  <a:lnTo>
                    <a:pt x="1068" y="8175"/>
                  </a:lnTo>
                  <a:lnTo>
                    <a:pt x="1235" y="7608"/>
                  </a:lnTo>
                  <a:lnTo>
                    <a:pt x="1435" y="7040"/>
                  </a:lnTo>
                  <a:lnTo>
                    <a:pt x="1635" y="6507"/>
                  </a:lnTo>
                  <a:lnTo>
                    <a:pt x="1869" y="5973"/>
                  </a:lnTo>
                  <a:lnTo>
                    <a:pt x="2135" y="5439"/>
                  </a:lnTo>
                  <a:lnTo>
                    <a:pt x="2402" y="4939"/>
                  </a:lnTo>
                  <a:lnTo>
                    <a:pt x="2703" y="4438"/>
                  </a:lnTo>
                  <a:lnTo>
                    <a:pt x="3036" y="3938"/>
                  </a:lnTo>
                  <a:lnTo>
                    <a:pt x="3403" y="3471"/>
                  </a:lnTo>
                  <a:lnTo>
                    <a:pt x="3804" y="3037"/>
                  </a:lnTo>
                  <a:lnTo>
                    <a:pt x="4171" y="2670"/>
                  </a:lnTo>
                  <a:lnTo>
                    <a:pt x="4571" y="2303"/>
                  </a:lnTo>
                  <a:lnTo>
                    <a:pt x="4971" y="1969"/>
                  </a:lnTo>
                  <a:lnTo>
                    <a:pt x="5405" y="1669"/>
                  </a:lnTo>
                  <a:lnTo>
                    <a:pt x="5839" y="1402"/>
                  </a:lnTo>
                  <a:lnTo>
                    <a:pt x="6306" y="1135"/>
                  </a:lnTo>
                  <a:lnTo>
                    <a:pt x="6773" y="935"/>
                  </a:lnTo>
                  <a:lnTo>
                    <a:pt x="7273" y="768"/>
                  </a:lnTo>
                  <a:lnTo>
                    <a:pt x="7807" y="601"/>
                  </a:lnTo>
                  <a:lnTo>
                    <a:pt x="8374" y="535"/>
                  </a:lnTo>
                  <a:lnTo>
                    <a:pt x="8908" y="468"/>
                  </a:lnTo>
                  <a:lnTo>
                    <a:pt x="9475" y="468"/>
                  </a:lnTo>
                  <a:lnTo>
                    <a:pt x="10009" y="501"/>
                  </a:lnTo>
                  <a:lnTo>
                    <a:pt x="10576" y="601"/>
                  </a:lnTo>
                  <a:lnTo>
                    <a:pt x="11110" y="735"/>
                  </a:lnTo>
                  <a:lnTo>
                    <a:pt x="11644" y="868"/>
                  </a:lnTo>
                  <a:lnTo>
                    <a:pt x="12211" y="1102"/>
                  </a:lnTo>
                  <a:lnTo>
                    <a:pt x="12711" y="1335"/>
                  </a:lnTo>
                  <a:lnTo>
                    <a:pt x="13212" y="1636"/>
                  </a:lnTo>
                  <a:lnTo>
                    <a:pt x="13712" y="1936"/>
                  </a:lnTo>
                  <a:lnTo>
                    <a:pt x="14179" y="2303"/>
                  </a:lnTo>
                  <a:lnTo>
                    <a:pt x="14613" y="2670"/>
                  </a:lnTo>
                  <a:lnTo>
                    <a:pt x="15013" y="3070"/>
                  </a:lnTo>
                  <a:lnTo>
                    <a:pt x="15414" y="3471"/>
                  </a:lnTo>
                  <a:lnTo>
                    <a:pt x="15781" y="3904"/>
                  </a:lnTo>
                  <a:lnTo>
                    <a:pt x="16114" y="4371"/>
                  </a:lnTo>
                  <a:lnTo>
                    <a:pt x="16448" y="4872"/>
                  </a:lnTo>
                  <a:lnTo>
                    <a:pt x="16748" y="5339"/>
                  </a:lnTo>
                  <a:lnTo>
                    <a:pt x="17049" y="5873"/>
                  </a:lnTo>
                  <a:lnTo>
                    <a:pt x="17282" y="6373"/>
                  </a:lnTo>
                  <a:lnTo>
                    <a:pt x="17549" y="6907"/>
                  </a:lnTo>
                  <a:lnTo>
                    <a:pt x="17749" y="7441"/>
                  </a:lnTo>
                  <a:lnTo>
                    <a:pt x="18083" y="8408"/>
                  </a:lnTo>
                  <a:lnTo>
                    <a:pt x="18383" y="9376"/>
                  </a:lnTo>
                  <a:lnTo>
                    <a:pt x="18617" y="10377"/>
                  </a:lnTo>
                  <a:lnTo>
                    <a:pt x="18783" y="11378"/>
                  </a:lnTo>
                  <a:lnTo>
                    <a:pt x="18883" y="12412"/>
                  </a:lnTo>
                  <a:lnTo>
                    <a:pt x="18950" y="13413"/>
                  </a:lnTo>
                  <a:lnTo>
                    <a:pt x="18950" y="14447"/>
                  </a:lnTo>
                  <a:lnTo>
                    <a:pt x="18917" y="15448"/>
                  </a:lnTo>
                  <a:lnTo>
                    <a:pt x="18817" y="16482"/>
                  </a:lnTo>
                  <a:lnTo>
                    <a:pt x="18650" y="17483"/>
                  </a:lnTo>
                  <a:lnTo>
                    <a:pt x="18450" y="18484"/>
                  </a:lnTo>
                  <a:lnTo>
                    <a:pt x="18183" y="19485"/>
                  </a:lnTo>
                  <a:lnTo>
                    <a:pt x="17883" y="20452"/>
                  </a:lnTo>
                  <a:lnTo>
                    <a:pt x="17549" y="21420"/>
                  </a:lnTo>
                  <a:lnTo>
                    <a:pt x="17149" y="22354"/>
                  </a:lnTo>
                  <a:lnTo>
                    <a:pt x="16682" y="23288"/>
                  </a:lnTo>
                  <a:lnTo>
                    <a:pt x="16214" y="24155"/>
                  </a:lnTo>
                  <a:lnTo>
                    <a:pt x="15681" y="25023"/>
                  </a:lnTo>
                  <a:lnTo>
                    <a:pt x="15114" y="25824"/>
                  </a:lnTo>
                  <a:lnTo>
                    <a:pt x="14480" y="26624"/>
                  </a:lnTo>
                  <a:lnTo>
                    <a:pt x="13846" y="27392"/>
                  </a:lnTo>
                  <a:lnTo>
                    <a:pt x="13145" y="28126"/>
                  </a:lnTo>
                  <a:lnTo>
                    <a:pt x="12411" y="28793"/>
                  </a:lnTo>
                  <a:lnTo>
                    <a:pt x="11644" y="29460"/>
                  </a:lnTo>
                  <a:lnTo>
                    <a:pt x="11410" y="29627"/>
                  </a:lnTo>
                  <a:lnTo>
                    <a:pt x="11210" y="29827"/>
                  </a:lnTo>
                  <a:lnTo>
                    <a:pt x="11043" y="30027"/>
                  </a:lnTo>
                  <a:lnTo>
                    <a:pt x="10910" y="30261"/>
                  </a:lnTo>
                  <a:lnTo>
                    <a:pt x="10843" y="30528"/>
                  </a:lnTo>
                  <a:lnTo>
                    <a:pt x="10810" y="30795"/>
                  </a:lnTo>
                  <a:lnTo>
                    <a:pt x="10776" y="31328"/>
                  </a:lnTo>
                  <a:lnTo>
                    <a:pt x="10676" y="34097"/>
                  </a:lnTo>
                  <a:lnTo>
                    <a:pt x="10509" y="39636"/>
                  </a:lnTo>
                  <a:lnTo>
                    <a:pt x="10443" y="42371"/>
                  </a:lnTo>
                  <a:lnTo>
                    <a:pt x="10443" y="42471"/>
                  </a:lnTo>
                  <a:lnTo>
                    <a:pt x="10509" y="42538"/>
                  </a:lnTo>
                  <a:lnTo>
                    <a:pt x="10576" y="42572"/>
                  </a:lnTo>
                  <a:lnTo>
                    <a:pt x="10643" y="42605"/>
                  </a:lnTo>
                  <a:lnTo>
                    <a:pt x="10743" y="42572"/>
                  </a:lnTo>
                  <a:lnTo>
                    <a:pt x="10810" y="42538"/>
                  </a:lnTo>
                  <a:lnTo>
                    <a:pt x="10876" y="42471"/>
                  </a:lnTo>
                  <a:lnTo>
                    <a:pt x="10876" y="42371"/>
                  </a:lnTo>
                  <a:lnTo>
                    <a:pt x="11043" y="36700"/>
                  </a:lnTo>
                  <a:lnTo>
                    <a:pt x="11143" y="33864"/>
                  </a:lnTo>
                  <a:lnTo>
                    <a:pt x="11243" y="31028"/>
                  </a:lnTo>
                  <a:lnTo>
                    <a:pt x="11277" y="30694"/>
                  </a:lnTo>
                  <a:lnTo>
                    <a:pt x="11377" y="30428"/>
                  </a:lnTo>
                  <a:lnTo>
                    <a:pt x="11510" y="30194"/>
                  </a:lnTo>
                  <a:lnTo>
                    <a:pt x="11744" y="29960"/>
                  </a:lnTo>
                  <a:lnTo>
                    <a:pt x="12611" y="29260"/>
                  </a:lnTo>
                  <a:lnTo>
                    <a:pt x="13379" y="28526"/>
                  </a:lnTo>
                  <a:lnTo>
                    <a:pt x="14113" y="27792"/>
                  </a:lnTo>
                  <a:lnTo>
                    <a:pt x="14780" y="27025"/>
                  </a:lnTo>
                  <a:lnTo>
                    <a:pt x="15414" y="26224"/>
                  </a:lnTo>
                  <a:lnTo>
                    <a:pt x="15981" y="25390"/>
                  </a:lnTo>
                  <a:lnTo>
                    <a:pt x="16515" y="24522"/>
                  </a:lnTo>
                  <a:lnTo>
                    <a:pt x="17015" y="23622"/>
                  </a:lnTo>
                  <a:lnTo>
                    <a:pt x="17482" y="22721"/>
                  </a:lnTo>
                  <a:lnTo>
                    <a:pt x="17883" y="21787"/>
                  </a:lnTo>
                  <a:lnTo>
                    <a:pt x="18250" y="20819"/>
                  </a:lnTo>
                  <a:lnTo>
                    <a:pt x="18583" y="19852"/>
                  </a:lnTo>
                  <a:lnTo>
                    <a:pt x="18850" y="18851"/>
                  </a:lnTo>
                  <a:lnTo>
                    <a:pt x="19050" y="17850"/>
                  </a:lnTo>
                  <a:lnTo>
                    <a:pt x="19217" y="16816"/>
                  </a:lnTo>
                  <a:lnTo>
                    <a:pt x="19351" y="15815"/>
                  </a:lnTo>
                  <a:lnTo>
                    <a:pt x="19417" y="14781"/>
                  </a:lnTo>
                  <a:lnTo>
                    <a:pt x="19417" y="13746"/>
                  </a:lnTo>
                  <a:lnTo>
                    <a:pt x="19384" y="12745"/>
                  </a:lnTo>
                  <a:lnTo>
                    <a:pt x="19284" y="11711"/>
                  </a:lnTo>
                  <a:lnTo>
                    <a:pt x="19117" y="10710"/>
                  </a:lnTo>
                  <a:lnTo>
                    <a:pt x="18917" y="9709"/>
                  </a:lnTo>
                  <a:lnTo>
                    <a:pt x="18650" y="8709"/>
                  </a:lnTo>
                  <a:lnTo>
                    <a:pt x="18316" y="7608"/>
                  </a:lnTo>
                  <a:lnTo>
                    <a:pt x="17883" y="6540"/>
                  </a:lnTo>
                  <a:lnTo>
                    <a:pt x="17649" y="6040"/>
                  </a:lnTo>
                  <a:lnTo>
                    <a:pt x="17382" y="5539"/>
                  </a:lnTo>
                  <a:lnTo>
                    <a:pt x="17115" y="5039"/>
                  </a:lnTo>
                  <a:lnTo>
                    <a:pt x="16782" y="4538"/>
                  </a:lnTo>
                  <a:lnTo>
                    <a:pt x="16481" y="4071"/>
                  </a:lnTo>
                  <a:lnTo>
                    <a:pt x="16148" y="3604"/>
                  </a:lnTo>
                  <a:lnTo>
                    <a:pt x="15781" y="3170"/>
                  </a:lnTo>
                  <a:lnTo>
                    <a:pt x="15380" y="2770"/>
                  </a:lnTo>
                  <a:lnTo>
                    <a:pt x="14980" y="2370"/>
                  </a:lnTo>
                  <a:lnTo>
                    <a:pt x="14546" y="2003"/>
                  </a:lnTo>
                  <a:lnTo>
                    <a:pt x="14079" y="1636"/>
                  </a:lnTo>
                  <a:lnTo>
                    <a:pt x="13612" y="1335"/>
                  </a:lnTo>
                  <a:lnTo>
                    <a:pt x="13112" y="1035"/>
                  </a:lnTo>
                  <a:lnTo>
                    <a:pt x="12578" y="768"/>
                  </a:lnTo>
                  <a:lnTo>
                    <a:pt x="12078" y="535"/>
                  </a:lnTo>
                  <a:lnTo>
                    <a:pt x="11510" y="368"/>
                  </a:lnTo>
                  <a:lnTo>
                    <a:pt x="10943" y="201"/>
                  </a:lnTo>
                  <a:lnTo>
                    <a:pt x="10376" y="101"/>
                  </a:lnTo>
                  <a:lnTo>
                    <a:pt x="9809" y="34"/>
                  </a:lnTo>
                  <a:lnTo>
                    <a:pt x="92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24;p45">
              <a:extLst>
                <a:ext uri="{FF2B5EF4-FFF2-40B4-BE49-F238E27FC236}">
                  <a16:creationId xmlns:a16="http://schemas.microsoft.com/office/drawing/2014/main" id="{3DE8B0B6-2F00-1705-EFA9-66073053B7AE}"/>
                </a:ext>
              </a:extLst>
            </p:cNvPr>
            <p:cNvSpPr/>
            <p:nvPr/>
          </p:nvSpPr>
          <p:spPr>
            <a:xfrm>
              <a:off x="469150" y="3417550"/>
              <a:ext cx="34225" cy="600550"/>
            </a:xfrm>
            <a:custGeom>
              <a:avLst/>
              <a:gdLst/>
              <a:ahLst/>
              <a:cxnLst/>
              <a:rect l="l" t="t" r="r" b="b"/>
              <a:pathLst>
                <a:path w="1369" h="24022" extrusionOk="0">
                  <a:moveTo>
                    <a:pt x="134" y="0"/>
                  </a:moveTo>
                  <a:lnTo>
                    <a:pt x="67" y="34"/>
                  </a:lnTo>
                  <a:lnTo>
                    <a:pt x="0" y="101"/>
                  </a:lnTo>
                  <a:lnTo>
                    <a:pt x="0" y="201"/>
                  </a:lnTo>
                  <a:lnTo>
                    <a:pt x="234" y="2503"/>
                  </a:lnTo>
                  <a:lnTo>
                    <a:pt x="434" y="4771"/>
                  </a:lnTo>
                  <a:lnTo>
                    <a:pt x="601" y="7073"/>
                  </a:lnTo>
                  <a:lnTo>
                    <a:pt x="701" y="9375"/>
                  </a:lnTo>
                  <a:lnTo>
                    <a:pt x="801" y="11677"/>
                  </a:lnTo>
                  <a:lnTo>
                    <a:pt x="868" y="13979"/>
                  </a:lnTo>
                  <a:lnTo>
                    <a:pt x="901" y="16248"/>
                  </a:lnTo>
                  <a:lnTo>
                    <a:pt x="901" y="18550"/>
                  </a:lnTo>
                  <a:lnTo>
                    <a:pt x="868" y="21186"/>
                  </a:lnTo>
                  <a:lnTo>
                    <a:pt x="768" y="23821"/>
                  </a:lnTo>
                  <a:lnTo>
                    <a:pt x="801" y="23921"/>
                  </a:lnTo>
                  <a:lnTo>
                    <a:pt x="834" y="23988"/>
                  </a:lnTo>
                  <a:lnTo>
                    <a:pt x="901" y="24021"/>
                  </a:lnTo>
                  <a:lnTo>
                    <a:pt x="1101" y="24021"/>
                  </a:lnTo>
                  <a:lnTo>
                    <a:pt x="1168" y="23988"/>
                  </a:lnTo>
                  <a:lnTo>
                    <a:pt x="1201" y="23921"/>
                  </a:lnTo>
                  <a:lnTo>
                    <a:pt x="1235" y="23821"/>
                  </a:lnTo>
                  <a:lnTo>
                    <a:pt x="1302" y="21519"/>
                  </a:lnTo>
                  <a:lnTo>
                    <a:pt x="1368" y="19217"/>
                  </a:lnTo>
                  <a:lnTo>
                    <a:pt x="1368" y="16915"/>
                  </a:lnTo>
                  <a:lnTo>
                    <a:pt x="1335" y="14613"/>
                  </a:lnTo>
                  <a:lnTo>
                    <a:pt x="1302" y="12311"/>
                  </a:lnTo>
                  <a:lnTo>
                    <a:pt x="1201" y="10043"/>
                  </a:lnTo>
                  <a:lnTo>
                    <a:pt x="1101" y="7741"/>
                  </a:lnTo>
                  <a:lnTo>
                    <a:pt x="935" y="5439"/>
                  </a:lnTo>
                  <a:lnTo>
                    <a:pt x="734" y="2836"/>
                  </a:lnTo>
                  <a:lnTo>
                    <a:pt x="467" y="201"/>
                  </a:lnTo>
                  <a:lnTo>
                    <a:pt x="434" y="101"/>
                  </a:lnTo>
                  <a:lnTo>
                    <a:pt x="367" y="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25;p45">
              <a:extLst>
                <a:ext uri="{FF2B5EF4-FFF2-40B4-BE49-F238E27FC236}">
                  <a16:creationId xmlns:a16="http://schemas.microsoft.com/office/drawing/2014/main" id="{CC973D01-9184-70A5-9C74-178E1B7A92DE}"/>
                </a:ext>
              </a:extLst>
            </p:cNvPr>
            <p:cNvSpPr/>
            <p:nvPr/>
          </p:nvSpPr>
          <p:spPr>
            <a:xfrm>
              <a:off x="377400" y="3194025"/>
              <a:ext cx="308625" cy="833250"/>
            </a:xfrm>
            <a:custGeom>
              <a:avLst/>
              <a:gdLst/>
              <a:ahLst/>
              <a:cxnLst/>
              <a:rect l="l" t="t" r="r" b="b"/>
              <a:pathLst>
                <a:path w="12345" h="33330" extrusionOk="0">
                  <a:moveTo>
                    <a:pt x="5172" y="467"/>
                  </a:moveTo>
                  <a:lnTo>
                    <a:pt x="5472" y="534"/>
                  </a:lnTo>
                  <a:lnTo>
                    <a:pt x="5739" y="668"/>
                  </a:lnTo>
                  <a:lnTo>
                    <a:pt x="5972" y="834"/>
                  </a:lnTo>
                  <a:lnTo>
                    <a:pt x="6139" y="1035"/>
                  </a:lnTo>
                  <a:lnTo>
                    <a:pt x="6306" y="1301"/>
                  </a:lnTo>
                  <a:lnTo>
                    <a:pt x="6373" y="1568"/>
                  </a:lnTo>
                  <a:lnTo>
                    <a:pt x="6406" y="1668"/>
                  </a:lnTo>
                  <a:lnTo>
                    <a:pt x="6440" y="1702"/>
                  </a:lnTo>
                  <a:lnTo>
                    <a:pt x="6239" y="2102"/>
                  </a:lnTo>
                  <a:lnTo>
                    <a:pt x="6173" y="2302"/>
                  </a:lnTo>
                  <a:lnTo>
                    <a:pt x="6106" y="2536"/>
                  </a:lnTo>
                  <a:lnTo>
                    <a:pt x="6106" y="2636"/>
                  </a:lnTo>
                  <a:lnTo>
                    <a:pt x="6139" y="2703"/>
                  </a:lnTo>
                  <a:lnTo>
                    <a:pt x="6206" y="2769"/>
                  </a:lnTo>
                  <a:lnTo>
                    <a:pt x="6273" y="2803"/>
                  </a:lnTo>
                  <a:lnTo>
                    <a:pt x="6440" y="2803"/>
                  </a:lnTo>
                  <a:lnTo>
                    <a:pt x="6506" y="2736"/>
                  </a:lnTo>
                  <a:lnTo>
                    <a:pt x="6540" y="2636"/>
                  </a:lnTo>
                  <a:lnTo>
                    <a:pt x="6673" y="2302"/>
                  </a:lnTo>
                  <a:lnTo>
                    <a:pt x="6806" y="2002"/>
                  </a:lnTo>
                  <a:lnTo>
                    <a:pt x="7040" y="1702"/>
                  </a:lnTo>
                  <a:lnTo>
                    <a:pt x="7274" y="1435"/>
                  </a:lnTo>
                  <a:lnTo>
                    <a:pt x="7574" y="1235"/>
                  </a:lnTo>
                  <a:lnTo>
                    <a:pt x="7907" y="1068"/>
                  </a:lnTo>
                  <a:lnTo>
                    <a:pt x="8241" y="1001"/>
                  </a:lnTo>
                  <a:lnTo>
                    <a:pt x="8608" y="1001"/>
                  </a:lnTo>
                  <a:lnTo>
                    <a:pt x="8808" y="1035"/>
                  </a:lnTo>
                  <a:lnTo>
                    <a:pt x="9008" y="1135"/>
                  </a:lnTo>
                  <a:lnTo>
                    <a:pt x="9142" y="1268"/>
                  </a:lnTo>
                  <a:lnTo>
                    <a:pt x="9242" y="1435"/>
                  </a:lnTo>
                  <a:lnTo>
                    <a:pt x="9309" y="1602"/>
                  </a:lnTo>
                  <a:lnTo>
                    <a:pt x="9342" y="1802"/>
                  </a:lnTo>
                  <a:lnTo>
                    <a:pt x="9375" y="2202"/>
                  </a:lnTo>
                  <a:lnTo>
                    <a:pt x="9342" y="2636"/>
                  </a:lnTo>
                  <a:lnTo>
                    <a:pt x="9242" y="3036"/>
                  </a:lnTo>
                  <a:lnTo>
                    <a:pt x="9075" y="3403"/>
                  </a:lnTo>
                  <a:lnTo>
                    <a:pt x="8842" y="3737"/>
                  </a:lnTo>
                  <a:lnTo>
                    <a:pt x="8775" y="3837"/>
                  </a:lnTo>
                  <a:lnTo>
                    <a:pt x="8775" y="3904"/>
                  </a:lnTo>
                  <a:lnTo>
                    <a:pt x="8775" y="4004"/>
                  </a:lnTo>
                  <a:lnTo>
                    <a:pt x="8842" y="4070"/>
                  </a:lnTo>
                  <a:lnTo>
                    <a:pt x="8908" y="4104"/>
                  </a:lnTo>
                  <a:lnTo>
                    <a:pt x="8975" y="4137"/>
                  </a:lnTo>
                  <a:lnTo>
                    <a:pt x="9075" y="4104"/>
                  </a:lnTo>
                  <a:lnTo>
                    <a:pt x="9142" y="4070"/>
                  </a:lnTo>
                  <a:lnTo>
                    <a:pt x="9275" y="3970"/>
                  </a:lnTo>
                  <a:lnTo>
                    <a:pt x="9442" y="3870"/>
                  </a:lnTo>
                  <a:lnTo>
                    <a:pt x="9742" y="3770"/>
                  </a:lnTo>
                  <a:lnTo>
                    <a:pt x="10076" y="3737"/>
                  </a:lnTo>
                  <a:lnTo>
                    <a:pt x="10376" y="3770"/>
                  </a:lnTo>
                  <a:lnTo>
                    <a:pt x="10710" y="3870"/>
                  </a:lnTo>
                  <a:lnTo>
                    <a:pt x="11010" y="4004"/>
                  </a:lnTo>
                  <a:lnTo>
                    <a:pt x="11277" y="4204"/>
                  </a:lnTo>
                  <a:lnTo>
                    <a:pt x="11477" y="4471"/>
                  </a:lnTo>
                  <a:lnTo>
                    <a:pt x="11677" y="4771"/>
                  </a:lnTo>
                  <a:lnTo>
                    <a:pt x="11778" y="5071"/>
                  </a:lnTo>
                  <a:lnTo>
                    <a:pt x="11878" y="5405"/>
                  </a:lnTo>
                  <a:lnTo>
                    <a:pt x="11911" y="5772"/>
                  </a:lnTo>
                  <a:lnTo>
                    <a:pt x="11878" y="6106"/>
                  </a:lnTo>
                  <a:lnTo>
                    <a:pt x="11844" y="6473"/>
                  </a:lnTo>
                  <a:lnTo>
                    <a:pt x="11744" y="6773"/>
                  </a:lnTo>
                  <a:lnTo>
                    <a:pt x="11611" y="7106"/>
                  </a:lnTo>
                  <a:lnTo>
                    <a:pt x="11477" y="7307"/>
                  </a:lnTo>
                  <a:lnTo>
                    <a:pt x="11344" y="7507"/>
                  </a:lnTo>
                  <a:lnTo>
                    <a:pt x="11177" y="7674"/>
                  </a:lnTo>
                  <a:lnTo>
                    <a:pt x="10977" y="7807"/>
                  </a:lnTo>
                  <a:lnTo>
                    <a:pt x="10777" y="7941"/>
                  </a:lnTo>
                  <a:lnTo>
                    <a:pt x="10576" y="8007"/>
                  </a:lnTo>
                  <a:lnTo>
                    <a:pt x="10343" y="8074"/>
                  </a:lnTo>
                  <a:lnTo>
                    <a:pt x="10143" y="8074"/>
                  </a:lnTo>
                  <a:lnTo>
                    <a:pt x="9876" y="8007"/>
                  </a:lnTo>
                  <a:lnTo>
                    <a:pt x="9642" y="7907"/>
                  </a:lnTo>
                  <a:lnTo>
                    <a:pt x="9442" y="7774"/>
                  </a:lnTo>
                  <a:lnTo>
                    <a:pt x="9242" y="7607"/>
                  </a:lnTo>
                  <a:lnTo>
                    <a:pt x="9042" y="7440"/>
                  </a:lnTo>
                  <a:lnTo>
                    <a:pt x="8875" y="7240"/>
                  </a:lnTo>
                  <a:lnTo>
                    <a:pt x="8708" y="7040"/>
                  </a:lnTo>
                  <a:lnTo>
                    <a:pt x="8575" y="6806"/>
                  </a:lnTo>
                  <a:lnTo>
                    <a:pt x="8541" y="6739"/>
                  </a:lnTo>
                  <a:lnTo>
                    <a:pt x="8441" y="6706"/>
                  </a:lnTo>
                  <a:lnTo>
                    <a:pt x="8375" y="6673"/>
                  </a:lnTo>
                  <a:lnTo>
                    <a:pt x="8274" y="6706"/>
                  </a:lnTo>
                  <a:lnTo>
                    <a:pt x="8208" y="6773"/>
                  </a:lnTo>
                  <a:lnTo>
                    <a:pt x="8174" y="6873"/>
                  </a:lnTo>
                  <a:lnTo>
                    <a:pt x="8174" y="6940"/>
                  </a:lnTo>
                  <a:lnTo>
                    <a:pt x="8208" y="7040"/>
                  </a:lnTo>
                  <a:lnTo>
                    <a:pt x="8308" y="7240"/>
                  </a:lnTo>
                  <a:lnTo>
                    <a:pt x="8441" y="7440"/>
                  </a:lnTo>
                  <a:lnTo>
                    <a:pt x="8341" y="7507"/>
                  </a:lnTo>
                  <a:lnTo>
                    <a:pt x="8241" y="7607"/>
                  </a:lnTo>
                  <a:lnTo>
                    <a:pt x="8174" y="7740"/>
                  </a:lnTo>
                  <a:lnTo>
                    <a:pt x="8074" y="7974"/>
                  </a:lnTo>
                  <a:lnTo>
                    <a:pt x="7974" y="8107"/>
                  </a:lnTo>
                  <a:lnTo>
                    <a:pt x="7841" y="8241"/>
                  </a:lnTo>
                  <a:lnTo>
                    <a:pt x="7707" y="8341"/>
                  </a:lnTo>
                  <a:lnTo>
                    <a:pt x="7574" y="8408"/>
                  </a:lnTo>
                  <a:lnTo>
                    <a:pt x="7374" y="8474"/>
                  </a:lnTo>
                  <a:lnTo>
                    <a:pt x="7207" y="8541"/>
                  </a:lnTo>
                  <a:lnTo>
                    <a:pt x="6806" y="8541"/>
                  </a:lnTo>
                  <a:lnTo>
                    <a:pt x="6640" y="8508"/>
                  </a:lnTo>
                  <a:lnTo>
                    <a:pt x="6473" y="8474"/>
                  </a:lnTo>
                  <a:lnTo>
                    <a:pt x="6306" y="8408"/>
                  </a:lnTo>
                  <a:lnTo>
                    <a:pt x="6139" y="8308"/>
                  </a:lnTo>
                  <a:lnTo>
                    <a:pt x="5839" y="8074"/>
                  </a:lnTo>
                  <a:lnTo>
                    <a:pt x="5572" y="7774"/>
                  </a:lnTo>
                  <a:lnTo>
                    <a:pt x="5372" y="7440"/>
                  </a:lnTo>
                  <a:lnTo>
                    <a:pt x="5205" y="7106"/>
                  </a:lnTo>
                  <a:lnTo>
                    <a:pt x="5138" y="7006"/>
                  </a:lnTo>
                  <a:lnTo>
                    <a:pt x="5005" y="6940"/>
                  </a:lnTo>
                  <a:lnTo>
                    <a:pt x="4871" y="6973"/>
                  </a:lnTo>
                  <a:lnTo>
                    <a:pt x="4838" y="7006"/>
                  </a:lnTo>
                  <a:lnTo>
                    <a:pt x="4771" y="7040"/>
                  </a:lnTo>
                  <a:lnTo>
                    <a:pt x="4538" y="7440"/>
                  </a:lnTo>
                  <a:lnTo>
                    <a:pt x="4271" y="7774"/>
                  </a:lnTo>
                  <a:lnTo>
                    <a:pt x="3971" y="8107"/>
                  </a:lnTo>
                  <a:lnTo>
                    <a:pt x="3604" y="8341"/>
                  </a:lnTo>
                  <a:lnTo>
                    <a:pt x="3237" y="8541"/>
                  </a:lnTo>
                  <a:lnTo>
                    <a:pt x="3003" y="8641"/>
                  </a:lnTo>
                  <a:lnTo>
                    <a:pt x="2803" y="8675"/>
                  </a:lnTo>
                  <a:lnTo>
                    <a:pt x="2603" y="8708"/>
                  </a:lnTo>
                  <a:lnTo>
                    <a:pt x="2369" y="8708"/>
                  </a:lnTo>
                  <a:lnTo>
                    <a:pt x="2136" y="8675"/>
                  </a:lnTo>
                  <a:lnTo>
                    <a:pt x="1902" y="8608"/>
                  </a:lnTo>
                  <a:lnTo>
                    <a:pt x="1735" y="8541"/>
                  </a:lnTo>
                  <a:lnTo>
                    <a:pt x="1569" y="8441"/>
                  </a:lnTo>
                  <a:lnTo>
                    <a:pt x="1402" y="8341"/>
                  </a:lnTo>
                  <a:lnTo>
                    <a:pt x="1268" y="8207"/>
                  </a:lnTo>
                  <a:lnTo>
                    <a:pt x="1135" y="8074"/>
                  </a:lnTo>
                  <a:lnTo>
                    <a:pt x="1035" y="7907"/>
                  </a:lnTo>
                  <a:lnTo>
                    <a:pt x="968" y="7707"/>
                  </a:lnTo>
                  <a:lnTo>
                    <a:pt x="935" y="7507"/>
                  </a:lnTo>
                  <a:lnTo>
                    <a:pt x="935" y="7340"/>
                  </a:lnTo>
                  <a:lnTo>
                    <a:pt x="935" y="7140"/>
                  </a:lnTo>
                  <a:lnTo>
                    <a:pt x="1001" y="6973"/>
                  </a:lnTo>
                  <a:lnTo>
                    <a:pt x="1068" y="6806"/>
                  </a:lnTo>
                  <a:lnTo>
                    <a:pt x="1168" y="6639"/>
                  </a:lnTo>
                  <a:lnTo>
                    <a:pt x="1268" y="6506"/>
                  </a:lnTo>
                  <a:lnTo>
                    <a:pt x="1402" y="6373"/>
                  </a:lnTo>
                  <a:lnTo>
                    <a:pt x="1569" y="6306"/>
                  </a:lnTo>
                  <a:lnTo>
                    <a:pt x="1635" y="6272"/>
                  </a:lnTo>
                  <a:lnTo>
                    <a:pt x="1702" y="6206"/>
                  </a:lnTo>
                  <a:lnTo>
                    <a:pt x="1735" y="6139"/>
                  </a:lnTo>
                  <a:lnTo>
                    <a:pt x="1735" y="6072"/>
                  </a:lnTo>
                  <a:lnTo>
                    <a:pt x="1735" y="6006"/>
                  </a:lnTo>
                  <a:lnTo>
                    <a:pt x="1702" y="5939"/>
                  </a:lnTo>
                  <a:lnTo>
                    <a:pt x="1669" y="5905"/>
                  </a:lnTo>
                  <a:lnTo>
                    <a:pt x="1569" y="5872"/>
                  </a:lnTo>
                  <a:lnTo>
                    <a:pt x="1402" y="5772"/>
                  </a:lnTo>
                  <a:lnTo>
                    <a:pt x="1235" y="5672"/>
                  </a:lnTo>
                  <a:lnTo>
                    <a:pt x="1102" y="5572"/>
                  </a:lnTo>
                  <a:lnTo>
                    <a:pt x="968" y="5438"/>
                  </a:lnTo>
                  <a:lnTo>
                    <a:pt x="735" y="5138"/>
                  </a:lnTo>
                  <a:lnTo>
                    <a:pt x="568" y="4804"/>
                  </a:lnTo>
                  <a:lnTo>
                    <a:pt x="468" y="4437"/>
                  </a:lnTo>
                  <a:lnTo>
                    <a:pt x="434" y="4237"/>
                  </a:lnTo>
                  <a:lnTo>
                    <a:pt x="434" y="4037"/>
                  </a:lnTo>
                  <a:lnTo>
                    <a:pt x="468" y="3870"/>
                  </a:lnTo>
                  <a:lnTo>
                    <a:pt x="501" y="3670"/>
                  </a:lnTo>
                  <a:lnTo>
                    <a:pt x="568" y="3503"/>
                  </a:lnTo>
                  <a:lnTo>
                    <a:pt x="668" y="3337"/>
                  </a:lnTo>
                  <a:lnTo>
                    <a:pt x="768" y="3170"/>
                  </a:lnTo>
                  <a:lnTo>
                    <a:pt x="901" y="3036"/>
                  </a:lnTo>
                  <a:lnTo>
                    <a:pt x="1035" y="2903"/>
                  </a:lnTo>
                  <a:lnTo>
                    <a:pt x="1168" y="2803"/>
                  </a:lnTo>
                  <a:lnTo>
                    <a:pt x="1502" y="2636"/>
                  </a:lnTo>
                  <a:lnTo>
                    <a:pt x="1869" y="2569"/>
                  </a:lnTo>
                  <a:lnTo>
                    <a:pt x="2236" y="2536"/>
                  </a:lnTo>
                  <a:lnTo>
                    <a:pt x="2603" y="2569"/>
                  </a:lnTo>
                  <a:lnTo>
                    <a:pt x="2936" y="2703"/>
                  </a:lnTo>
                  <a:lnTo>
                    <a:pt x="3103" y="2769"/>
                  </a:lnTo>
                  <a:lnTo>
                    <a:pt x="3270" y="2869"/>
                  </a:lnTo>
                  <a:lnTo>
                    <a:pt x="3337" y="2903"/>
                  </a:lnTo>
                  <a:lnTo>
                    <a:pt x="3437" y="2903"/>
                  </a:lnTo>
                  <a:lnTo>
                    <a:pt x="3504" y="2869"/>
                  </a:lnTo>
                  <a:lnTo>
                    <a:pt x="3570" y="2736"/>
                  </a:lnTo>
                  <a:lnTo>
                    <a:pt x="3604" y="2669"/>
                  </a:lnTo>
                  <a:lnTo>
                    <a:pt x="3604" y="2603"/>
                  </a:lnTo>
                  <a:lnTo>
                    <a:pt x="3537" y="2302"/>
                  </a:lnTo>
                  <a:lnTo>
                    <a:pt x="3537" y="2002"/>
                  </a:lnTo>
                  <a:lnTo>
                    <a:pt x="3604" y="1668"/>
                  </a:lnTo>
                  <a:lnTo>
                    <a:pt x="3704" y="1368"/>
                  </a:lnTo>
                  <a:lnTo>
                    <a:pt x="3871" y="1101"/>
                  </a:lnTo>
                  <a:lnTo>
                    <a:pt x="4071" y="868"/>
                  </a:lnTo>
                  <a:lnTo>
                    <a:pt x="4304" y="668"/>
                  </a:lnTo>
                  <a:lnTo>
                    <a:pt x="4571" y="534"/>
                  </a:lnTo>
                  <a:lnTo>
                    <a:pt x="4871" y="467"/>
                  </a:lnTo>
                  <a:close/>
                  <a:moveTo>
                    <a:pt x="4805" y="0"/>
                  </a:moveTo>
                  <a:lnTo>
                    <a:pt x="4638" y="34"/>
                  </a:lnTo>
                  <a:lnTo>
                    <a:pt x="4471" y="67"/>
                  </a:lnTo>
                  <a:lnTo>
                    <a:pt x="4137" y="234"/>
                  </a:lnTo>
                  <a:lnTo>
                    <a:pt x="3871" y="401"/>
                  </a:lnTo>
                  <a:lnTo>
                    <a:pt x="3637" y="668"/>
                  </a:lnTo>
                  <a:lnTo>
                    <a:pt x="3437" y="934"/>
                  </a:lnTo>
                  <a:lnTo>
                    <a:pt x="3270" y="1235"/>
                  </a:lnTo>
                  <a:lnTo>
                    <a:pt x="3170" y="1568"/>
                  </a:lnTo>
                  <a:lnTo>
                    <a:pt x="3103" y="1902"/>
                  </a:lnTo>
                  <a:lnTo>
                    <a:pt x="3103" y="2236"/>
                  </a:lnTo>
                  <a:lnTo>
                    <a:pt x="2703" y="2102"/>
                  </a:lnTo>
                  <a:lnTo>
                    <a:pt x="2303" y="2069"/>
                  </a:lnTo>
                  <a:lnTo>
                    <a:pt x="1902" y="2102"/>
                  </a:lnTo>
                  <a:lnTo>
                    <a:pt x="1502" y="2169"/>
                  </a:lnTo>
                  <a:lnTo>
                    <a:pt x="1102" y="2336"/>
                  </a:lnTo>
                  <a:lnTo>
                    <a:pt x="768" y="2536"/>
                  </a:lnTo>
                  <a:lnTo>
                    <a:pt x="601" y="2669"/>
                  </a:lnTo>
                  <a:lnTo>
                    <a:pt x="468" y="2836"/>
                  </a:lnTo>
                  <a:lnTo>
                    <a:pt x="334" y="3003"/>
                  </a:lnTo>
                  <a:lnTo>
                    <a:pt x="234" y="3170"/>
                  </a:lnTo>
                  <a:lnTo>
                    <a:pt x="134" y="3370"/>
                  </a:lnTo>
                  <a:lnTo>
                    <a:pt x="67" y="3570"/>
                  </a:lnTo>
                  <a:lnTo>
                    <a:pt x="34" y="3770"/>
                  </a:lnTo>
                  <a:lnTo>
                    <a:pt x="1" y="3970"/>
                  </a:lnTo>
                  <a:lnTo>
                    <a:pt x="1" y="4371"/>
                  </a:lnTo>
                  <a:lnTo>
                    <a:pt x="67" y="4771"/>
                  </a:lnTo>
                  <a:lnTo>
                    <a:pt x="234" y="5171"/>
                  </a:lnTo>
                  <a:lnTo>
                    <a:pt x="434" y="5538"/>
                  </a:lnTo>
                  <a:lnTo>
                    <a:pt x="735" y="5839"/>
                  </a:lnTo>
                  <a:lnTo>
                    <a:pt x="1035" y="6106"/>
                  </a:lnTo>
                  <a:lnTo>
                    <a:pt x="801" y="6339"/>
                  </a:lnTo>
                  <a:lnTo>
                    <a:pt x="634" y="6639"/>
                  </a:lnTo>
                  <a:lnTo>
                    <a:pt x="534" y="6973"/>
                  </a:lnTo>
                  <a:lnTo>
                    <a:pt x="468" y="7307"/>
                  </a:lnTo>
                  <a:lnTo>
                    <a:pt x="468" y="7574"/>
                  </a:lnTo>
                  <a:lnTo>
                    <a:pt x="534" y="7807"/>
                  </a:lnTo>
                  <a:lnTo>
                    <a:pt x="601" y="8041"/>
                  </a:lnTo>
                  <a:lnTo>
                    <a:pt x="735" y="8274"/>
                  </a:lnTo>
                  <a:lnTo>
                    <a:pt x="868" y="8474"/>
                  </a:lnTo>
                  <a:lnTo>
                    <a:pt x="1035" y="8641"/>
                  </a:lnTo>
                  <a:lnTo>
                    <a:pt x="1235" y="8775"/>
                  </a:lnTo>
                  <a:lnTo>
                    <a:pt x="1468" y="8908"/>
                  </a:lnTo>
                  <a:lnTo>
                    <a:pt x="1702" y="9042"/>
                  </a:lnTo>
                  <a:lnTo>
                    <a:pt x="1969" y="9108"/>
                  </a:lnTo>
                  <a:lnTo>
                    <a:pt x="2202" y="9142"/>
                  </a:lnTo>
                  <a:lnTo>
                    <a:pt x="2469" y="9175"/>
                  </a:lnTo>
                  <a:lnTo>
                    <a:pt x="2703" y="9142"/>
                  </a:lnTo>
                  <a:lnTo>
                    <a:pt x="2936" y="9108"/>
                  </a:lnTo>
                  <a:lnTo>
                    <a:pt x="3203" y="9042"/>
                  </a:lnTo>
                  <a:lnTo>
                    <a:pt x="3437" y="8975"/>
                  </a:lnTo>
                  <a:lnTo>
                    <a:pt x="3637" y="8841"/>
                  </a:lnTo>
                  <a:lnTo>
                    <a:pt x="3871" y="8708"/>
                  </a:lnTo>
                  <a:lnTo>
                    <a:pt x="4271" y="8408"/>
                  </a:lnTo>
                  <a:lnTo>
                    <a:pt x="4638" y="8041"/>
                  </a:lnTo>
                  <a:lnTo>
                    <a:pt x="4938" y="7640"/>
                  </a:lnTo>
                  <a:lnTo>
                    <a:pt x="5105" y="7907"/>
                  </a:lnTo>
                  <a:lnTo>
                    <a:pt x="5305" y="8174"/>
                  </a:lnTo>
                  <a:lnTo>
                    <a:pt x="5505" y="8408"/>
                  </a:lnTo>
                  <a:lnTo>
                    <a:pt x="5739" y="8608"/>
                  </a:lnTo>
                  <a:lnTo>
                    <a:pt x="6006" y="8775"/>
                  </a:lnTo>
                  <a:lnTo>
                    <a:pt x="6273" y="8908"/>
                  </a:lnTo>
                  <a:lnTo>
                    <a:pt x="6573" y="8975"/>
                  </a:lnTo>
                  <a:lnTo>
                    <a:pt x="6873" y="9008"/>
                  </a:lnTo>
                  <a:lnTo>
                    <a:pt x="6573" y="13679"/>
                  </a:lnTo>
                  <a:lnTo>
                    <a:pt x="6273" y="18383"/>
                  </a:lnTo>
                  <a:lnTo>
                    <a:pt x="6006" y="23054"/>
                  </a:lnTo>
                  <a:lnTo>
                    <a:pt x="5806" y="27758"/>
                  </a:lnTo>
                  <a:lnTo>
                    <a:pt x="5605" y="33129"/>
                  </a:lnTo>
                  <a:lnTo>
                    <a:pt x="5605" y="33229"/>
                  </a:lnTo>
                  <a:lnTo>
                    <a:pt x="5672" y="33296"/>
                  </a:lnTo>
                  <a:lnTo>
                    <a:pt x="5739" y="33329"/>
                  </a:lnTo>
                  <a:lnTo>
                    <a:pt x="5906" y="33329"/>
                  </a:lnTo>
                  <a:lnTo>
                    <a:pt x="5972" y="33296"/>
                  </a:lnTo>
                  <a:lnTo>
                    <a:pt x="6039" y="33229"/>
                  </a:lnTo>
                  <a:lnTo>
                    <a:pt x="6073" y="33129"/>
                  </a:lnTo>
                  <a:lnTo>
                    <a:pt x="6239" y="28392"/>
                  </a:lnTo>
                  <a:lnTo>
                    <a:pt x="6440" y="23688"/>
                  </a:lnTo>
                  <a:lnTo>
                    <a:pt x="6706" y="18984"/>
                  </a:lnTo>
                  <a:lnTo>
                    <a:pt x="6973" y="14279"/>
                  </a:lnTo>
                  <a:lnTo>
                    <a:pt x="7340" y="8975"/>
                  </a:lnTo>
                  <a:lnTo>
                    <a:pt x="7641" y="8875"/>
                  </a:lnTo>
                  <a:lnTo>
                    <a:pt x="7907" y="8741"/>
                  </a:lnTo>
                  <a:lnTo>
                    <a:pt x="8141" y="8574"/>
                  </a:lnTo>
                  <a:lnTo>
                    <a:pt x="8341" y="8374"/>
                  </a:lnTo>
                  <a:lnTo>
                    <a:pt x="8441" y="8207"/>
                  </a:lnTo>
                  <a:lnTo>
                    <a:pt x="8541" y="8041"/>
                  </a:lnTo>
                  <a:lnTo>
                    <a:pt x="8608" y="7974"/>
                  </a:lnTo>
                  <a:lnTo>
                    <a:pt x="8641" y="7907"/>
                  </a:lnTo>
                  <a:lnTo>
                    <a:pt x="8742" y="7874"/>
                  </a:lnTo>
                  <a:lnTo>
                    <a:pt x="8808" y="7907"/>
                  </a:lnTo>
                  <a:lnTo>
                    <a:pt x="8975" y="8041"/>
                  </a:lnTo>
                  <a:lnTo>
                    <a:pt x="9142" y="8174"/>
                  </a:lnTo>
                  <a:lnTo>
                    <a:pt x="9309" y="8308"/>
                  </a:lnTo>
                  <a:lnTo>
                    <a:pt x="9509" y="8408"/>
                  </a:lnTo>
                  <a:lnTo>
                    <a:pt x="9809" y="8508"/>
                  </a:lnTo>
                  <a:lnTo>
                    <a:pt x="10109" y="8541"/>
                  </a:lnTo>
                  <a:lnTo>
                    <a:pt x="10476" y="8541"/>
                  </a:lnTo>
                  <a:lnTo>
                    <a:pt x="10777" y="8441"/>
                  </a:lnTo>
                  <a:lnTo>
                    <a:pt x="11044" y="8341"/>
                  </a:lnTo>
                  <a:lnTo>
                    <a:pt x="11277" y="8174"/>
                  </a:lnTo>
                  <a:lnTo>
                    <a:pt x="11511" y="7974"/>
                  </a:lnTo>
                  <a:lnTo>
                    <a:pt x="11744" y="7740"/>
                  </a:lnTo>
                  <a:lnTo>
                    <a:pt x="11911" y="7473"/>
                  </a:lnTo>
                  <a:lnTo>
                    <a:pt x="12044" y="7207"/>
                  </a:lnTo>
                  <a:lnTo>
                    <a:pt x="12211" y="6840"/>
                  </a:lnTo>
                  <a:lnTo>
                    <a:pt x="12311" y="6439"/>
                  </a:lnTo>
                  <a:lnTo>
                    <a:pt x="12345" y="6039"/>
                  </a:lnTo>
                  <a:lnTo>
                    <a:pt x="12345" y="5639"/>
                  </a:lnTo>
                  <a:lnTo>
                    <a:pt x="12311" y="5238"/>
                  </a:lnTo>
                  <a:lnTo>
                    <a:pt x="12178" y="4838"/>
                  </a:lnTo>
                  <a:lnTo>
                    <a:pt x="12044" y="4471"/>
                  </a:lnTo>
                  <a:lnTo>
                    <a:pt x="11811" y="4137"/>
                  </a:lnTo>
                  <a:lnTo>
                    <a:pt x="11611" y="3904"/>
                  </a:lnTo>
                  <a:lnTo>
                    <a:pt x="11344" y="3704"/>
                  </a:lnTo>
                  <a:lnTo>
                    <a:pt x="11077" y="3537"/>
                  </a:lnTo>
                  <a:lnTo>
                    <a:pt x="10810" y="3403"/>
                  </a:lnTo>
                  <a:lnTo>
                    <a:pt x="10510" y="3337"/>
                  </a:lnTo>
                  <a:lnTo>
                    <a:pt x="10209" y="3303"/>
                  </a:lnTo>
                  <a:lnTo>
                    <a:pt x="9909" y="3303"/>
                  </a:lnTo>
                  <a:lnTo>
                    <a:pt x="9576" y="3337"/>
                  </a:lnTo>
                  <a:lnTo>
                    <a:pt x="9709" y="3070"/>
                  </a:lnTo>
                  <a:lnTo>
                    <a:pt x="9776" y="2769"/>
                  </a:lnTo>
                  <a:lnTo>
                    <a:pt x="9842" y="2469"/>
                  </a:lnTo>
                  <a:lnTo>
                    <a:pt x="9842" y="2169"/>
                  </a:lnTo>
                  <a:lnTo>
                    <a:pt x="9842" y="1902"/>
                  </a:lnTo>
                  <a:lnTo>
                    <a:pt x="9809" y="1668"/>
                  </a:lnTo>
                  <a:lnTo>
                    <a:pt x="9742" y="1435"/>
                  </a:lnTo>
                  <a:lnTo>
                    <a:pt x="9642" y="1201"/>
                  </a:lnTo>
                  <a:lnTo>
                    <a:pt x="9509" y="1001"/>
                  </a:lnTo>
                  <a:lnTo>
                    <a:pt x="9342" y="834"/>
                  </a:lnTo>
                  <a:lnTo>
                    <a:pt x="9175" y="701"/>
                  </a:lnTo>
                  <a:lnTo>
                    <a:pt x="8908" y="601"/>
                  </a:lnTo>
                  <a:lnTo>
                    <a:pt x="8641" y="534"/>
                  </a:lnTo>
                  <a:lnTo>
                    <a:pt x="8341" y="534"/>
                  </a:lnTo>
                  <a:lnTo>
                    <a:pt x="8041" y="567"/>
                  </a:lnTo>
                  <a:lnTo>
                    <a:pt x="7774" y="634"/>
                  </a:lnTo>
                  <a:lnTo>
                    <a:pt x="7507" y="734"/>
                  </a:lnTo>
                  <a:lnTo>
                    <a:pt x="7240" y="901"/>
                  </a:lnTo>
                  <a:lnTo>
                    <a:pt x="7007" y="1068"/>
                  </a:lnTo>
                  <a:lnTo>
                    <a:pt x="6773" y="1301"/>
                  </a:lnTo>
                  <a:lnTo>
                    <a:pt x="6740" y="1101"/>
                  </a:lnTo>
                  <a:lnTo>
                    <a:pt x="6640" y="968"/>
                  </a:lnTo>
                  <a:lnTo>
                    <a:pt x="6440" y="668"/>
                  </a:lnTo>
                  <a:lnTo>
                    <a:pt x="6173" y="401"/>
                  </a:lnTo>
                  <a:lnTo>
                    <a:pt x="5872" y="200"/>
                  </a:lnTo>
                  <a:lnTo>
                    <a:pt x="5539" y="67"/>
                  </a:lnTo>
                  <a:lnTo>
                    <a:pt x="51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26;p45">
              <a:extLst>
                <a:ext uri="{FF2B5EF4-FFF2-40B4-BE49-F238E27FC236}">
                  <a16:creationId xmlns:a16="http://schemas.microsoft.com/office/drawing/2014/main" id="{F61BB034-E68A-1C1B-1DC4-38354DF18077}"/>
                </a:ext>
              </a:extLst>
            </p:cNvPr>
            <p:cNvSpPr/>
            <p:nvPr/>
          </p:nvSpPr>
          <p:spPr>
            <a:xfrm>
              <a:off x="403250" y="3982200"/>
              <a:ext cx="187700" cy="138475"/>
            </a:xfrm>
            <a:custGeom>
              <a:avLst/>
              <a:gdLst/>
              <a:ahLst/>
              <a:cxnLst/>
              <a:rect l="l" t="t" r="r" b="b"/>
              <a:pathLst>
                <a:path w="7508" h="5539" extrusionOk="0">
                  <a:moveTo>
                    <a:pt x="6573" y="2069"/>
                  </a:moveTo>
                  <a:lnTo>
                    <a:pt x="6707" y="2236"/>
                  </a:lnTo>
                  <a:lnTo>
                    <a:pt x="6773" y="2436"/>
                  </a:lnTo>
                  <a:lnTo>
                    <a:pt x="6773" y="2636"/>
                  </a:lnTo>
                  <a:lnTo>
                    <a:pt x="6740" y="2803"/>
                  </a:lnTo>
                  <a:lnTo>
                    <a:pt x="6673" y="3003"/>
                  </a:lnTo>
                  <a:lnTo>
                    <a:pt x="6573" y="3170"/>
                  </a:lnTo>
                  <a:lnTo>
                    <a:pt x="6440" y="3304"/>
                  </a:lnTo>
                  <a:lnTo>
                    <a:pt x="6240" y="3437"/>
                  </a:lnTo>
                  <a:lnTo>
                    <a:pt x="5973" y="3504"/>
                  </a:lnTo>
                  <a:lnTo>
                    <a:pt x="5639" y="3571"/>
                  </a:lnTo>
                  <a:lnTo>
                    <a:pt x="5039" y="3604"/>
                  </a:lnTo>
                  <a:lnTo>
                    <a:pt x="3604" y="3737"/>
                  </a:lnTo>
                  <a:lnTo>
                    <a:pt x="2903" y="3804"/>
                  </a:lnTo>
                  <a:lnTo>
                    <a:pt x="2203" y="3838"/>
                  </a:lnTo>
                  <a:lnTo>
                    <a:pt x="1869" y="3838"/>
                  </a:lnTo>
                  <a:lnTo>
                    <a:pt x="1535" y="3804"/>
                  </a:lnTo>
                  <a:lnTo>
                    <a:pt x="1202" y="3771"/>
                  </a:lnTo>
                  <a:lnTo>
                    <a:pt x="902" y="3637"/>
                  </a:lnTo>
                  <a:lnTo>
                    <a:pt x="768" y="3571"/>
                  </a:lnTo>
                  <a:lnTo>
                    <a:pt x="635" y="3471"/>
                  </a:lnTo>
                  <a:lnTo>
                    <a:pt x="535" y="3337"/>
                  </a:lnTo>
                  <a:lnTo>
                    <a:pt x="501" y="3204"/>
                  </a:lnTo>
                  <a:lnTo>
                    <a:pt x="468" y="3070"/>
                  </a:lnTo>
                  <a:lnTo>
                    <a:pt x="501" y="2903"/>
                  </a:lnTo>
                  <a:lnTo>
                    <a:pt x="568" y="2770"/>
                  </a:lnTo>
                  <a:lnTo>
                    <a:pt x="668" y="2636"/>
                  </a:lnTo>
                  <a:lnTo>
                    <a:pt x="801" y="2536"/>
                  </a:lnTo>
                  <a:lnTo>
                    <a:pt x="968" y="2470"/>
                  </a:lnTo>
                  <a:lnTo>
                    <a:pt x="1102" y="2403"/>
                  </a:lnTo>
                  <a:lnTo>
                    <a:pt x="1269" y="2370"/>
                  </a:lnTo>
                  <a:lnTo>
                    <a:pt x="1936" y="2370"/>
                  </a:lnTo>
                  <a:lnTo>
                    <a:pt x="2036" y="2336"/>
                  </a:lnTo>
                  <a:lnTo>
                    <a:pt x="2103" y="2303"/>
                  </a:lnTo>
                  <a:lnTo>
                    <a:pt x="2837" y="2303"/>
                  </a:lnTo>
                  <a:lnTo>
                    <a:pt x="3537" y="2269"/>
                  </a:lnTo>
                  <a:lnTo>
                    <a:pt x="5039" y="2269"/>
                  </a:lnTo>
                  <a:lnTo>
                    <a:pt x="5439" y="2236"/>
                  </a:lnTo>
                  <a:lnTo>
                    <a:pt x="5839" y="2203"/>
                  </a:lnTo>
                  <a:lnTo>
                    <a:pt x="6240" y="2136"/>
                  </a:lnTo>
                  <a:lnTo>
                    <a:pt x="6573" y="2069"/>
                  </a:lnTo>
                  <a:close/>
                  <a:moveTo>
                    <a:pt x="2336" y="1"/>
                  </a:moveTo>
                  <a:lnTo>
                    <a:pt x="2003" y="34"/>
                  </a:lnTo>
                  <a:lnTo>
                    <a:pt x="1669" y="68"/>
                  </a:lnTo>
                  <a:lnTo>
                    <a:pt x="1369" y="168"/>
                  </a:lnTo>
                  <a:lnTo>
                    <a:pt x="1068" y="268"/>
                  </a:lnTo>
                  <a:lnTo>
                    <a:pt x="868" y="334"/>
                  </a:lnTo>
                  <a:lnTo>
                    <a:pt x="735" y="435"/>
                  </a:lnTo>
                  <a:lnTo>
                    <a:pt x="601" y="535"/>
                  </a:lnTo>
                  <a:lnTo>
                    <a:pt x="468" y="668"/>
                  </a:lnTo>
                  <a:lnTo>
                    <a:pt x="401" y="768"/>
                  </a:lnTo>
                  <a:lnTo>
                    <a:pt x="334" y="902"/>
                  </a:lnTo>
                  <a:lnTo>
                    <a:pt x="268" y="1035"/>
                  </a:lnTo>
                  <a:lnTo>
                    <a:pt x="268" y="1169"/>
                  </a:lnTo>
                  <a:lnTo>
                    <a:pt x="268" y="1269"/>
                  </a:lnTo>
                  <a:lnTo>
                    <a:pt x="268" y="1402"/>
                  </a:lnTo>
                  <a:lnTo>
                    <a:pt x="301" y="1536"/>
                  </a:lnTo>
                  <a:lnTo>
                    <a:pt x="368" y="1636"/>
                  </a:lnTo>
                  <a:lnTo>
                    <a:pt x="468" y="1769"/>
                  </a:lnTo>
                  <a:lnTo>
                    <a:pt x="568" y="1869"/>
                  </a:lnTo>
                  <a:lnTo>
                    <a:pt x="801" y="2036"/>
                  </a:lnTo>
                  <a:lnTo>
                    <a:pt x="535" y="2169"/>
                  </a:lnTo>
                  <a:lnTo>
                    <a:pt x="401" y="2269"/>
                  </a:lnTo>
                  <a:lnTo>
                    <a:pt x="268" y="2370"/>
                  </a:lnTo>
                  <a:lnTo>
                    <a:pt x="201" y="2470"/>
                  </a:lnTo>
                  <a:lnTo>
                    <a:pt x="101" y="2603"/>
                  </a:lnTo>
                  <a:lnTo>
                    <a:pt x="34" y="2770"/>
                  </a:lnTo>
                  <a:lnTo>
                    <a:pt x="1" y="2937"/>
                  </a:lnTo>
                  <a:lnTo>
                    <a:pt x="1" y="3104"/>
                  </a:lnTo>
                  <a:lnTo>
                    <a:pt x="1" y="3270"/>
                  </a:lnTo>
                  <a:lnTo>
                    <a:pt x="34" y="3404"/>
                  </a:lnTo>
                  <a:lnTo>
                    <a:pt x="101" y="3537"/>
                  </a:lnTo>
                  <a:lnTo>
                    <a:pt x="268" y="3737"/>
                  </a:lnTo>
                  <a:lnTo>
                    <a:pt x="501" y="3938"/>
                  </a:lnTo>
                  <a:lnTo>
                    <a:pt x="735" y="4071"/>
                  </a:lnTo>
                  <a:lnTo>
                    <a:pt x="1035" y="4171"/>
                  </a:lnTo>
                  <a:lnTo>
                    <a:pt x="1302" y="4238"/>
                  </a:lnTo>
                  <a:lnTo>
                    <a:pt x="1602" y="4271"/>
                  </a:lnTo>
                  <a:lnTo>
                    <a:pt x="1702" y="4271"/>
                  </a:lnTo>
                  <a:lnTo>
                    <a:pt x="1869" y="4571"/>
                  </a:lnTo>
                  <a:lnTo>
                    <a:pt x="2069" y="4838"/>
                  </a:lnTo>
                  <a:lnTo>
                    <a:pt x="2303" y="5039"/>
                  </a:lnTo>
                  <a:lnTo>
                    <a:pt x="2570" y="5239"/>
                  </a:lnTo>
                  <a:lnTo>
                    <a:pt x="2870" y="5372"/>
                  </a:lnTo>
                  <a:lnTo>
                    <a:pt x="3170" y="5472"/>
                  </a:lnTo>
                  <a:lnTo>
                    <a:pt x="3504" y="5539"/>
                  </a:lnTo>
                  <a:lnTo>
                    <a:pt x="4138" y="5539"/>
                  </a:lnTo>
                  <a:lnTo>
                    <a:pt x="4471" y="5439"/>
                  </a:lnTo>
                  <a:lnTo>
                    <a:pt x="4772" y="5305"/>
                  </a:lnTo>
                  <a:lnTo>
                    <a:pt x="5039" y="5139"/>
                  </a:lnTo>
                  <a:lnTo>
                    <a:pt x="5272" y="4905"/>
                  </a:lnTo>
                  <a:lnTo>
                    <a:pt x="5472" y="4672"/>
                  </a:lnTo>
                  <a:lnTo>
                    <a:pt x="5606" y="4371"/>
                  </a:lnTo>
                  <a:lnTo>
                    <a:pt x="5672" y="4038"/>
                  </a:lnTo>
                  <a:lnTo>
                    <a:pt x="6073" y="3971"/>
                  </a:lnTo>
                  <a:lnTo>
                    <a:pt x="6440" y="3838"/>
                  </a:lnTo>
                  <a:lnTo>
                    <a:pt x="6607" y="3771"/>
                  </a:lnTo>
                  <a:lnTo>
                    <a:pt x="6740" y="3671"/>
                  </a:lnTo>
                  <a:lnTo>
                    <a:pt x="6873" y="3537"/>
                  </a:lnTo>
                  <a:lnTo>
                    <a:pt x="7007" y="3404"/>
                  </a:lnTo>
                  <a:lnTo>
                    <a:pt x="7107" y="3237"/>
                  </a:lnTo>
                  <a:lnTo>
                    <a:pt x="7174" y="3037"/>
                  </a:lnTo>
                  <a:lnTo>
                    <a:pt x="7240" y="2837"/>
                  </a:lnTo>
                  <a:lnTo>
                    <a:pt x="7240" y="2636"/>
                  </a:lnTo>
                  <a:lnTo>
                    <a:pt x="7207" y="2436"/>
                  </a:lnTo>
                  <a:lnTo>
                    <a:pt x="7174" y="2236"/>
                  </a:lnTo>
                  <a:lnTo>
                    <a:pt x="7107" y="2069"/>
                  </a:lnTo>
                  <a:lnTo>
                    <a:pt x="7007" y="1869"/>
                  </a:lnTo>
                  <a:lnTo>
                    <a:pt x="7174" y="1769"/>
                  </a:lnTo>
                  <a:lnTo>
                    <a:pt x="7307" y="1636"/>
                  </a:lnTo>
                  <a:lnTo>
                    <a:pt x="7407" y="1536"/>
                  </a:lnTo>
                  <a:lnTo>
                    <a:pt x="7474" y="1402"/>
                  </a:lnTo>
                  <a:lnTo>
                    <a:pt x="7507" y="1269"/>
                  </a:lnTo>
                  <a:lnTo>
                    <a:pt x="7507" y="1135"/>
                  </a:lnTo>
                  <a:lnTo>
                    <a:pt x="7474" y="1002"/>
                  </a:lnTo>
                  <a:lnTo>
                    <a:pt x="7441" y="902"/>
                  </a:lnTo>
                  <a:lnTo>
                    <a:pt x="7341" y="735"/>
                  </a:lnTo>
                  <a:lnTo>
                    <a:pt x="7240" y="601"/>
                  </a:lnTo>
                  <a:lnTo>
                    <a:pt x="7107" y="468"/>
                  </a:lnTo>
                  <a:lnTo>
                    <a:pt x="6940" y="368"/>
                  </a:lnTo>
                  <a:lnTo>
                    <a:pt x="6773" y="268"/>
                  </a:lnTo>
                  <a:lnTo>
                    <a:pt x="6573" y="201"/>
                  </a:lnTo>
                  <a:lnTo>
                    <a:pt x="6373" y="134"/>
                  </a:lnTo>
                  <a:lnTo>
                    <a:pt x="6206" y="134"/>
                  </a:lnTo>
                  <a:lnTo>
                    <a:pt x="5239" y="68"/>
                  </a:lnTo>
                  <a:lnTo>
                    <a:pt x="427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27;p45">
              <a:extLst>
                <a:ext uri="{FF2B5EF4-FFF2-40B4-BE49-F238E27FC236}">
                  <a16:creationId xmlns:a16="http://schemas.microsoft.com/office/drawing/2014/main" id="{DB6C7BA5-F514-9A31-561B-13F15C090AF0}"/>
                </a:ext>
              </a:extLst>
            </p:cNvPr>
            <p:cNvSpPr/>
            <p:nvPr/>
          </p:nvSpPr>
          <p:spPr>
            <a:xfrm>
              <a:off x="377400" y="3164825"/>
              <a:ext cx="40050" cy="42575"/>
            </a:xfrm>
            <a:custGeom>
              <a:avLst/>
              <a:gdLst/>
              <a:ahLst/>
              <a:cxnLst/>
              <a:rect l="l" t="t" r="r" b="b"/>
              <a:pathLst>
                <a:path w="1602" h="1703" extrusionOk="0">
                  <a:moveTo>
                    <a:pt x="234" y="1"/>
                  </a:moveTo>
                  <a:lnTo>
                    <a:pt x="134" y="34"/>
                  </a:lnTo>
                  <a:lnTo>
                    <a:pt x="67" y="67"/>
                  </a:lnTo>
                  <a:lnTo>
                    <a:pt x="34" y="167"/>
                  </a:lnTo>
                  <a:lnTo>
                    <a:pt x="1" y="234"/>
                  </a:lnTo>
                  <a:lnTo>
                    <a:pt x="34" y="334"/>
                  </a:lnTo>
                  <a:lnTo>
                    <a:pt x="67" y="401"/>
                  </a:lnTo>
                  <a:lnTo>
                    <a:pt x="401" y="668"/>
                  </a:lnTo>
                  <a:lnTo>
                    <a:pt x="668" y="968"/>
                  </a:lnTo>
                  <a:lnTo>
                    <a:pt x="968" y="1302"/>
                  </a:lnTo>
                  <a:lnTo>
                    <a:pt x="1001" y="1368"/>
                  </a:lnTo>
                  <a:lnTo>
                    <a:pt x="1035" y="1368"/>
                  </a:lnTo>
                  <a:lnTo>
                    <a:pt x="1068" y="1435"/>
                  </a:lnTo>
                  <a:lnTo>
                    <a:pt x="1168" y="1602"/>
                  </a:lnTo>
                  <a:lnTo>
                    <a:pt x="1235" y="1669"/>
                  </a:lnTo>
                  <a:lnTo>
                    <a:pt x="1335" y="1702"/>
                  </a:lnTo>
                  <a:lnTo>
                    <a:pt x="1402" y="1702"/>
                  </a:lnTo>
                  <a:lnTo>
                    <a:pt x="1502" y="1669"/>
                  </a:lnTo>
                  <a:lnTo>
                    <a:pt x="1569" y="1602"/>
                  </a:lnTo>
                  <a:lnTo>
                    <a:pt x="1602" y="1535"/>
                  </a:lnTo>
                  <a:lnTo>
                    <a:pt x="1602" y="1435"/>
                  </a:lnTo>
                  <a:lnTo>
                    <a:pt x="1569" y="1368"/>
                  </a:lnTo>
                  <a:lnTo>
                    <a:pt x="1302" y="1001"/>
                  </a:lnTo>
                  <a:lnTo>
                    <a:pt x="1035" y="668"/>
                  </a:lnTo>
                  <a:lnTo>
                    <a:pt x="735" y="368"/>
                  </a:lnTo>
                  <a:lnTo>
                    <a:pt x="401" y="67"/>
                  </a:lnTo>
                  <a:lnTo>
                    <a:pt x="334" y="3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28;p45">
              <a:extLst>
                <a:ext uri="{FF2B5EF4-FFF2-40B4-BE49-F238E27FC236}">
                  <a16:creationId xmlns:a16="http://schemas.microsoft.com/office/drawing/2014/main" id="{DAD20F12-4CAA-8D47-1138-02A20647E5D9}"/>
                </a:ext>
              </a:extLst>
            </p:cNvPr>
            <p:cNvSpPr/>
            <p:nvPr/>
          </p:nvSpPr>
          <p:spPr>
            <a:xfrm>
              <a:off x="429950" y="3123125"/>
              <a:ext cx="35050" cy="44225"/>
            </a:xfrm>
            <a:custGeom>
              <a:avLst/>
              <a:gdLst/>
              <a:ahLst/>
              <a:cxnLst/>
              <a:rect l="l" t="t" r="r" b="b"/>
              <a:pathLst>
                <a:path w="1402" h="1769" extrusionOk="0">
                  <a:moveTo>
                    <a:pt x="234" y="0"/>
                  </a:moveTo>
                  <a:lnTo>
                    <a:pt x="134" y="34"/>
                  </a:lnTo>
                  <a:lnTo>
                    <a:pt x="67" y="67"/>
                  </a:lnTo>
                  <a:lnTo>
                    <a:pt x="0" y="134"/>
                  </a:lnTo>
                  <a:lnTo>
                    <a:pt x="0" y="234"/>
                  </a:lnTo>
                  <a:lnTo>
                    <a:pt x="0" y="301"/>
                  </a:lnTo>
                  <a:lnTo>
                    <a:pt x="67" y="401"/>
                  </a:lnTo>
                  <a:lnTo>
                    <a:pt x="534" y="1001"/>
                  </a:lnTo>
                  <a:lnTo>
                    <a:pt x="968" y="1669"/>
                  </a:lnTo>
                  <a:lnTo>
                    <a:pt x="1035" y="1735"/>
                  </a:lnTo>
                  <a:lnTo>
                    <a:pt x="1135" y="1769"/>
                  </a:lnTo>
                  <a:lnTo>
                    <a:pt x="1201" y="1769"/>
                  </a:lnTo>
                  <a:lnTo>
                    <a:pt x="1302" y="1735"/>
                  </a:lnTo>
                  <a:lnTo>
                    <a:pt x="1368" y="1669"/>
                  </a:lnTo>
                  <a:lnTo>
                    <a:pt x="1402" y="1602"/>
                  </a:lnTo>
                  <a:lnTo>
                    <a:pt x="1402" y="1502"/>
                  </a:lnTo>
                  <a:lnTo>
                    <a:pt x="1368" y="1435"/>
                  </a:lnTo>
                  <a:lnTo>
                    <a:pt x="901" y="734"/>
                  </a:lnTo>
                  <a:lnTo>
                    <a:pt x="401" y="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29;p45">
              <a:extLst>
                <a:ext uri="{FF2B5EF4-FFF2-40B4-BE49-F238E27FC236}">
                  <a16:creationId xmlns:a16="http://schemas.microsoft.com/office/drawing/2014/main" id="{B1315EB8-0F22-2633-B75E-124FC4DC0FE7}"/>
                </a:ext>
              </a:extLst>
            </p:cNvPr>
            <p:cNvSpPr/>
            <p:nvPr/>
          </p:nvSpPr>
          <p:spPr>
            <a:xfrm>
              <a:off x="528375" y="3099775"/>
              <a:ext cx="11700" cy="65900"/>
            </a:xfrm>
            <a:custGeom>
              <a:avLst/>
              <a:gdLst/>
              <a:ahLst/>
              <a:cxnLst/>
              <a:rect l="l" t="t" r="r" b="b"/>
              <a:pathLst>
                <a:path w="468" h="2636" extrusionOk="0">
                  <a:moveTo>
                    <a:pt x="134" y="0"/>
                  </a:moveTo>
                  <a:lnTo>
                    <a:pt x="67" y="34"/>
                  </a:lnTo>
                  <a:lnTo>
                    <a:pt x="0" y="100"/>
                  </a:lnTo>
                  <a:lnTo>
                    <a:pt x="0" y="200"/>
                  </a:lnTo>
                  <a:lnTo>
                    <a:pt x="0" y="2402"/>
                  </a:lnTo>
                  <a:lnTo>
                    <a:pt x="0" y="2502"/>
                  </a:lnTo>
                  <a:lnTo>
                    <a:pt x="67" y="2569"/>
                  </a:lnTo>
                  <a:lnTo>
                    <a:pt x="134" y="2636"/>
                  </a:lnTo>
                  <a:lnTo>
                    <a:pt x="300" y="2636"/>
                  </a:lnTo>
                  <a:lnTo>
                    <a:pt x="367" y="2569"/>
                  </a:lnTo>
                  <a:lnTo>
                    <a:pt x="434" y="2502"/>
                  </a:lnTo>
                  <a:lnTo>
                    <a:pt x="467" y="2402"/>
                  </a:lnTo>
                  <a:lnTo>
                    <a:pt x="467" y="200"/>
                  </a:lnTo>
                  <a:lnTo>
                    <a:pt x="434" y="100"/>
                  </a:lnTo>
                  <a:lnTo>
                    <a:pt x="367" y="34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30;p45">
              <a:extLst>
                <a:ext uri="{FF2B5EF4-FFF2-40B4-BE49-F238E27FC236}">
                  <a16:creationId xmlns:a16="http://schemas.microsoft.com/office/drawing/2014/main" id="{33D5C61F-C36B-5129-2151-993DB9CF08BE}"/>
                </a:ext>
              </a:extLst>
            </p:cNvPr>
            <p:cNvSpPr/>
            <p:nvPr/>
          </p:nvSpPr>
          <p:spPr>
            <a:xfrm>
              <a:off x="581750" y="3134800"/>
              <a:ext cx="19200" cy="38400"/>
            </a:xfrm>
            <a:custGeom>
              <a:avLst/>
              <a:gdLst/>
              <a:ahLst/>
              <a:cxnLst/>
              <a:rect l="l" t="t" r="r" b="b"/>
              <a:pathLst>
                <a:path w="768" h="1536" extrusionOk="0">
                  <a:moveTo>
                    <a:pt x="501" y="1"/>
                  </a:moveTo>
                  <a:lnTo>
                    <a:pt x="401" y="34"/>
                  </a:lnTo>
                  <a:lnTo>
                    <a:pt x="334" y="101"/>
                  </a:lnTo>
                  <a:lnTo>
                    <a:pt x="301" y="167"/>
                  </a:lnTo>
                  <a:lnTo>
                    <a:pt x="0" y="1235"/>
                  </a:lnTo>
                  <a:lnTo>
                    <a:pt x="0" y="1335"/>
                  </a:lnTo>
                  <a:lnTo>
                    <a:pt x="34" y="1435"/>
                  </a:lnTo>
                  <a:lnTo>
                    <a:pt x="67" y="1502"/>
                  </a:lnTo>
                  <a:lnTo>
                    <a:pt x="167" y="1535"/>
                  </a:lnTo>
                  <a:lnTo>
                    <a:pt x="234" y="1535"/>
                  </a:lnTo>
                  <a:lnTo>
                    <a:pt x="334" y="1502"/>
                  </a:lnTo>
                  <a:lnTo>
                    <a:pt x="401" y="1468"/>
                  </a:lnTo>
                  <a:lnTo>
                    <a:pt x="434" y="1368"/>
                  </a:lnTo>
                  <a:lnTo>
                    <a:pt x="734" y="301"/>
                  </a:lnTo>
                  <a:lnTo>
                    <a:pt x="768" y="201"/>
                  </a:lnTo>
                  <a:lnTo>
                    <a:pt x="734" y="134"/>
                  </a:lnTo>
                  <a:lnTo>
                    <a:pt x="668" y="67"/>
                  </a:lnTo>
                  <a:lnTo>
                    <a:pt x="601" y="34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31;p45">
              <a:extLst>
                <a:ext uri="{FF2B5EF4-FFF2-40B4-BE49-F238E27FC236}">
                  <a16:creationId xmlns:a16="http://schemas.microsoft.com/office/drawing/2014/main" id="{E079136E-BB80-CBC7-14AA-B2D9817CC189}"/>
                </a:ext>
              </a:extLst>
            </p:cNvPr>
            <p:cNvSpPr/>
            <p:nvPr/>
          </p:nvSpPr>
          <p:spPr>
            <a:xfrm>
              <a:off x="634300" y="3172325"/>
              <a:ext cx="33375" cy="42575"/>
            </a:xfrm>
            <a:custGeom>
              <a:avLst/>
              <a:gdLst/>
              <a:ahLst/>
              <a:cxnLst/>
              <a:rect l="l" t="t" r="r" b="b"/>
              <a:pathLst>
                <a:path w="1335" h="1703" extrusionOk="0">
                  <a:moveTo>
                    <a:pt x="1034" y="1"/>
                  </a:moveTo>
                  <a:lnTo>
                    <a:pt x="968" y="68"/>
                  </a:lnTo>
                  <a:lnTo>
                    <a:pt x="467" y="701"/>
                  </a:lnTo>
                  <a:lnTo>
                    <a:pt x="34" y="1369"/>
                  </a:lnTo>
                  <a:lnTo>
                    <a:pt x="0" y="1469"/>
                  </a:lnTo>
                  <a:lnTo>
                    <a:pt x="0" y="1536"/>
                  </a:lnTo>
                  <a:lnTo>
                    <a:pt x="34" y="1636"/>
                  </a:lnTo>
                  <a:lnTo>
                    <a:pt x="100" y="1669"/>
                  </a:lnTo>
                  <a:lnTo>
                    <a:pt x="200" y="1702"/>
                  </a:lnTo>
                  <a:lnTo>
                    <a:pt x="267" y="1702"/>
                  </a:lnTo>
                  <a:lnTo>
                    <a:pt x="367" y="1669"/>
                  </a:lnTo>
                  <a:lnTo>
                    <a:pt x="434" y="1602"/>
                  </a:lnTo>
                  <a:lnTo>
                    <a:pt x="834" y="968"/>
                  </a:lnTo>
                  <a:lnTo>
                    <a:pt x="934" y="802"/>
                  </a:lnTo>
                  <a:lnTo>
                    <a:pt x="1001" y="735"/>
                  </a:lnTo>
                  <a:lnTo>
                    <a:pt x="1001" y="701"/>
                  </a:lnTo>
                  <a:lnTo>
                    <a:pt x="1034" y="701"/>
                  </a:lnTo>
                  <a:lnTo>
                    <a:pt x="1268" y="401"/>
                  </a:lnTo>
                  <a:lnTo>
                    <a:pt x="1335" y="301"/>
                  </a:lnTo>
                  <a:lnTo>
                    <a:pt x="1335" y="234"/>
                  </a:lnTo>
                  <a:lnTo>
                    <a:pt x="1335" y="134"/>
                  </a:lnTo>
                  <a:lnTo>
                    <a:pt x="1268" y="68"/>
                  </a:lnTo>
                  <a:lnTo>
                    <a:pt x="1201" y="34"/>
                  </a:lnTo>
                  <a:lnTo>
                    <a:pt x="11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32;p45">
              <a:extLst>
                <a:ext uri="{FF2B5EF4-FFF2-40B4-BE49-F238E27FC236}">
                  <a16:creationId xmlns:a16="http://schemas.microsoft.com/office/drawing/2014/main" id="{9EB3E9C5-1896-F015-963B-D9BFF6EB4B51}"/>
                </a:ext>
              </a:extLst>
            </p:cNvPr>
            <p:cNvSpPr/>
            <p:nvPr/>
          </p:nvSpPr>
          <p:spPr>
            <a:xfrm>
              <a:off x="674325" y="3236550"/>
              <a:ext cx="26725" cy="21725"/>
            </a:xfrm>
            <a:custGeom>
              <a:avLst/>
              <a:gdLst/>
              <a:ahLst/>
              <a:cxnLst/>
              <a:rect l="l" t="t" r="r" b="b"/>
              <a:pathLst>
                <a:path w="1069" h="869" extrusionOk="0">
                  <a:moveTo>
                    <a:pt x="801" y="1"/>
                  </a:moveTo>
                  <a:lnTo>
                    <a:pt x="701" y="34"/>
                  </a:lnTo>
                  <a:lnTo>
                    <a:pt x="101" y="434"/>
                  </a:lnTo>
                  <a:lnTo>
                    <a:pt x="34" y="501"/>
                  </a:lnTo>
                  <a:lnTo>
                    <a:pt x="1" y="568"/>
                  </a:lnTo>
                  <a:lnTo>
                    <a:pt x="1" y="668"/>
                  </a:lnTo>
                  <a:lnTo>
                    <a:pt x="34" y="768"/>
                  </a:lnTo>
                  <a:lnTo>
                    <a:pt x="101" y="835"/>
                  </a:lnTo>
                  <a:lnTo>
                    <a:pt x="167" y="868"/>
                  </a:lnTo>
                  <a:lnTo>
                    <a:pt x="268" y="868"/>
                  </a:lnTo>
                  <a:lnTo>
                    <a:pt x="334" y="835"/>
                  </a:lnTo>
                  <a:lnTo>
                    <a:pt x="935" y="434"/>
                  </a:lnTo>
                  <a:lnTo>
                    <a:pt x="1001" y="368"/>
                  </a:lnTo>
                  <a:lnTo>
                    <a:pt x="1035" y="301"/>
                  </a:lnTo>
                  <a:lnTo>
                    <a:pt x="1068" y="201"/>
                  </a:lnTo>
                  <a:lnTo>
                    <a:pt x="1035" y="101"/>
                  </a:lnTo>
                  <a:lnTo>
                    <a:pt x="968" y="34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33;p45">
              <a:extLst>
                <a:ext uri="{FF2B5EF4-FFF2-40B4-BE49-F238E27FC236}">
                  <a16:creationId xmlns:a16="http://schemas.microsoft.com/office/drawing/2014/main" id="{9929D974-3EDF-BF13-F3CC-0EBF812CEC02}"/>
                </a:ext>
              </a:extLst>
            </p:cNvPr>
            <p:cNvSpPr/>
            <p:nvPr/>
          </p:nvSpPr>
          <p:spPr>
            <a:xfrm>
              <a:off x="640125" y="3318300"/>
              <a:ext cx="20875" cy="51725"/>
            </a:xfrm>
            <a:custGeom>
              <a:avLst/>
              <a:gdLst/>
              <a:ahLst/>
              <a:cxnLst/>
              <a:rect l="l" t="t" r="r" b="b"/>
              <a:pathLst>
                <a:path w="835" h="2069" extrusionOk="0">
                  <a:moveTo>
                    <a:pt x="468" y="0"/>
                  </a:moveTo>
                  <a:lnTo>
                    <a:pt x="401" y="67"/>
                  </a:lnTo>
                  <a:lnTo>
                    <a:pt x="334" y="134"/>
                  </a:lnTo>
                  <a:lnTo>
                    <a:pt x="301" y="200"/>
                  </a:lnTo>
                  <a:lnTo>
                    <a:pt x="301" y="301"/>
                  </a:lnTo>
                  <a:lnTo>
                    <a:pt x="368" y="467"/>
                  </a:lnTo>
                  <a:lnTo>
                    <a:pt x="368" y="668"/>
                  </a:lnTo>
                  <a:lnTo>
                    <a:pt x="368" y="868"/>
                  </a:lnTo>
                  <a:lnTo>
                    <a:pt x="368" y="968"/>
                  </a:lnTo>
                  <a:lnTo>
                    <a:pt x="368" y="1001"/>
                  </a:lnTo>
                  <a:lnTo>
                    <a:pt x="301" y="1201"/>
                  </a:lnTo>
                  <a:lnTo>
                    <a:pt x="234" y="1368"/>
                  </a:lnTo>
                  <a:lnTo>
                    <a:pt x="168" y="1535"/>
                  </a:lnTo>
                  <a:lnTo>
                    <a:pt x="67" y="1668"/>
                  </a:lnTo>
                  <a:lnTo>
                    <a:pt x="1" y="1768"/>
                  </a:lnTo>
                  <a:lnTo>
                    <a:pt x="1" y="1835"/>
                  </a:lnTo>
                  <a:lnTo>
                    <a:pt x="1" y="1935"/>
                  </a:lnTo>
                  <a:lnTo>
                    <a:pt x="67" y="2002"/>
                  </a:lnTo>
                  <a:lnTo>
                    <a:pt x="134" y="2035"/>
                  </a:lnTo>
                  <a:lnTo>
                    <a:pt x="234" y="2069"/>
                  </a:lnTo>
                  <a:lnTo>
                    <a:pt x="301" y="2069"/>
                  </a:lnTo>
                  <a:lnTo>
                    <a:pt x="368" y="2002"/>
                  </a:lnTo>
                  <a:lnTo>
                    <a:pt x="535" y="1802"/>
                  </a:lnTo>
                  <a:lnTo>
                    <a:pt x="635" y="1602"/>
                  </a:lnTo>
                  <a:lnTo>
                    <a:pt x="735" y="1368"/>
                  </a:lnTo>
                  <a:lnTo>
                    <a:pt x="801" y="1135"/>
                  </a:lnTo>
                  <a:lnTo>
                    <a:pt x="835" y="901"/>
                  </a:lnTo>
                  <a:lnTo>
                    <a:pt x="835" y="668"/>
                  </a:lnTo>
                  <a:lnTo>
                    <a:pt x="801" y="401"/>
                  </a:lnTo>
                  <a:lnTo>
                    <a:pt x="768" y="167"/>
                  </a:lnTo>
                  <a:lnTo>
                    <a:pt x="701" y="100"/>
                  </a:lnTo>
                  <a:lnTo>
                    <a:pt x="635" y="34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4;p45">
              <a:extLst>
                <a:ext uri="{FF2B5EF4-FFF2-40B4-BE49-F238E27FC236}">
                  <a16:creationId xmlns:a16="http://schemas.microsoft.com/office/drawing/2014/main" id="{1CC364A1-E465-D2D1-EC42-85F0FB6A376D}"/>
                </a:ext>
              </a:extLst>
            </p:cNvPr>
            <p:cNvSpPr/>
            <p:nvPr/>
          </p:nvSpPr>
          <p:spPr>
            <a:xfrm>
              <a:off x="409100" y="3271575"/>
              <a:ext cx="26700" cy="51750"/>
            </a:xfrm>
            <a:custGeom>
              <a:avLst/>
              <a:gdLst/>
              <a:ahLst/>
              <a:cxnLst/>
              <a:rect l="l" t="t" r="r" b="b"/>
              <a:pathLst>
                <a:path w="1068" h="2070" extrusionOk="0">
                  <a:moveTo>
                    <a:pt x="267" y="1"/>
                  </a:moveTo>
                  <a:lnTo>
                    <a:pt x="200" y="34"/>
                  </a:lnTo>
                  <a:lnTo>
                    <a:pt x="134" y="101"/>
                  </a:lnTo>
                  <a:lnTo>
                    <a:pt x="100" y="168"/>
                  </a:lnTo>
                  <a:lnTo>
                    <a:pt x="34" y="435"/>
                  </a:lnTo>
                  <a:lnTo>
                    <a:pt x="0" y="702"/>
                  </a:lnTo>
                  <a:lnTo>
                    <a:pt x="34" y="968"/>
                  </a:lnTo>
                  <a:lnTo>
                    <a:pt x="100" y="1235"/>
                  </a:lnTo>
                  <a:lnTo>
                    <a:pt x="200" y="1469"/>
                  </a:lnTo>
                  <a:lnTo>
                    <a:pt x="334" y="1669"/>
                  </a:lnTo>
                  <a:lnTo>
                    <a:pt x="501" y="1869"/>
                  </a:lnTo>
                  <a:lnTo>
                    <a:pt x="734" y="2036"/>
                  </a:lnTo>
                  <a:lnTo>
                    <a:pt x="801" y="2069"/>
                  </a:lnTo>
                  <a:lnTo>
                    <a:pt x="901" y="2069"/>
                  </a:lnTo>
                  <a:lnTo>
                    <a:pt x="968" y="2036"/>
                  </a:lnTo>
                  <a:lnTo>
                    <a:pt x="1035" y="1969"/>
                  </a:lnTo>
                  <a:lnTo>
                    <a:pt x="1068" y="1869"/>
                  </a:lnTo>
                  <a:lnTo>
                    <a:pt x="1068" y="1769"/>
                  </a:lnTo>
                  <a:lnTo>
                    <a:pt x="1035" y="1702"/>
                  </a:lnTo>
                  <a:lnTo>
                    <a:pt x="968" y="1636"/>
                  </a:lnTo>
                  <a:lnTo>
                    <a:pt x="901" y="1602"/>
                  </a:lnTo>
                  <a:lnTo>
                    <a:pt x="801" y="1536"/>
                  </a:lnTo>
                  <a:lnTo>
                    <a:pt x="734" y="1469"/>
                  </a:lnTo>
                  <a:lnTo>
                    <a:pt x="701" y="1436"/>
                  </a:lnTo>
                  <a:lnTo>
                    <a:pt x="701" y="1402"/>
                  </a:lnTo>
                  <a:lnTo>
                    <a:pt x="601" y="1235"/>
                  </a:lnTo>
                  <a:lnTo>
                    <a:pt x="567" y="1169"/>
                  </a:lnTo>
                  <a:lnTo>
                    <a:pt x="534" y="1169"/>
                  </a:lnTo>
                  <a:lnTo>
                    <a:pt x="501" y="1069"/>
                  </a:lnTo>
                  <a:lnTo>
                    <a:pt x="467" y="868"/>
                  </a:lnTo>
                  <a:lnTo>
                    <a:pt x="467" y="835"/>
                  </a:lnTo>
                  <a:lnTo>
                    <a:pt x="467" y="802"/>
                  </a:lnTo>
                  <a:lnTo>
                    <a:pt x="467" y="702"/>
                  </a:lnTo>
                  <a:lnTo>
                    <a:pt x="467" y="568"/>
                  </a:lnTo>
                  <a:lnTo>
                    <a:pt x="467" y="501"/>
                  </a:lnTo>
                  <a:lnTo>
                    <a:pt x="534" y="301"/>
                  </a:lnTo>
                  <a:lnTo>
                    <a:pt x="534" y="201"/>
                  </a:lnTo>
                  <a:lnTo>
                    <a:pt x="501" y="134"/>
                  </a:lnTo>
                  <a:lnTo>
                    <a:pt x="467" y="68"/>
                  </a:lnTo>
                  <a:lnTo>
                    <a:pt x="367" y="34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5;p45">
              <a:extLst>
                <a:ext uri="{FF2B5EF4-FFF2-40B4-BE49-F238E27FC236}">
                  <a16:creationId xmlns:a16="http://schemas.microsoft.com/office/drawing/2014/main" id="{C7CCA05A-33C7-E995-4B5F-D04645B4C1EF}"/>
                </a:ext>
              </a:extLst>
            </p:cNvPr>
            <p:cNvSpPr/>
            <p:nvPr/>
          </p:nvSpPr>
          <p:spPr>
            <a:xfrm>
              <a:off x="445800" y="33825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0"/>
                  </a:moveTo>
                  <a:lnTo>
                    <a:pt x="0" y="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36;p45">
              <a:extLst>
                <a:ext uri="{FF2B5EF4-FFF2-40B4-BE49-F238E27FC236}">
                  <a16:creationId xmlns:a16="http://schemas.microsoft.com/office/drawing/2014/main" id="{1022170A-7DD6-F67C-0D33-4219636B638E}"/>
                </a:ext>
              </a:extLst>
            </p:cNvPr>
            <p:cNvSpPr/>
            <p:nvPr/>
          </p:nvSpPr>
          <p:spPr>
            <a:xfrm>
              <a:off x="416600" y="3373350"/>
              <a:ext cx="42575" cy="21700"/>
            </a:xfrm>
            <a:custGeom>
              <a:avLst/>
              <a:gdLst/>
              <a:ahLst/>
              <a:cxnLst/>
              <a:rect l="l" t="t" r="r" b="b"/>
              <a:pathLst>
                <a:path w="1703" h="868" extrusionOk="0">
                  <a:moveTo>
                    <a:pt x="201" y="0"/>
                  </a:moveTo>
                  <a:lnTo>
                    <a:pt x="101" y="34"/>
                  </a:lnTo>
                  <a:lnTo>
                    <a:pt x="34" y="100"/>
                  </a:lnTo>
                  <a:lnTo>
                    <a:pt x="1" y="200"/>
                  </a:lnTo>
                  <a:lnTo>
                    <a:pt x="1" y="267"/>
                  </a:lnTo>
                  <a:lnTo>
                    <a:pt x="34" y="367"/>
                  </a:lnTo>
                  <a:lnTo>
                    <a:pt x="167" y="567"/>
                  </a:lnTo>
                  <a:lnTo>
                    <a:pt x="334" y="701"/>
                  </a:lnTo>
                  <a:lnTo>
                    <a:pt x="534" y="801"/>
                  </a:lnTo>
                  <a:lnTo>
                    <a:pt x="768" y="868"/>
                  </a:lnTo>
                  <a:lnTo>
                    <a:pt x="1001" y="868"/>
                  </a:lnTo>
                  <a:lnTo>
                    <a:pt x="1202" y="834"/>
                  </a:lnTo>
                  <a:lnTo>
                    <a:pt x="1435" y="768"/>
                  </a:lnTo>
                  <a:lnTo>
                    <a:pt x="1635" y="634"/>
                  </a:lnTo>
                  <a:lnTo>
                    <a:pt x="1669" y="567"/>
                  </a:lnTo>
                  <a:lnTo>
                    <a:pt x="1702" y="467"/>
                  </a:lnTo>
                  <a:lnTo>
                    <a:pt x="1669" y="367"/>
                  </a:lnTo>
                  <a:lnTo>
                    <a:pt x="1635" y="300"/>
                  </a:lnTo>
                  <a:lnTo>
                    <a:pt x="1535" y="267"/>
                  </a:lnTo>
                  <a:lnTo>
                    <a:pt x="1469" y="234"/>
                  </a:lnTo>
                  <a:lnTo>
                    <a:pt x="1368" y="267"/>
                  </a:lnTo>
                  <a:lnTo>
                    <a:pt x="1302" y="300"/>
                  </a:lnTo>
                  <a:lnTo>
                    <a:pt x="1268" y="334"/>
                  </a:lnTo>
                  <a:lnTo>
                    <a:pt x="1202" y="367"/>
                  </a:lnTo>
                  <a:lnTo>
                    <a:pt x="1168" y="367"/>
                  </a:lnTo>
                  <a:lnTo>
                    <a:pt x="1168" y="401"/>
                  </a:lnTo>
                  <a:lnTo>
                    <a:pt x="1068" y="401"/>
                  </a:lnTo>
                  <a:lnTo>
                    <a:pt x="1035" y="434"/>
                  </a:lnTo>
                  <a:lnTo>
                    <a:pt x="835" y="434"/>
                  </a:lnTo>
                  <a:lnTo>
                    <a:pt x="668" y="367"/>
                  </a:lnTo>
                  <a:lnTo>
                    <a:pt x="634" y="367"/>
                  </a:lnTo>
                  <a:lnTo>
                    <a:pt x="568" y="300"/>
                  </a:lnTo>
                  <a:lnTo>
                    <a:pt x="534" y="300"/>
                  </a:lnTo>
                  <a:lnTo>
                    <a:pt x="501" y="234"/>
                  </a:lnTo>
                  <a:lnTo>
                    <a:pt x="468" y="200"/>
                  </a:lnTo>
                  <a:lnTo>
                    <a:pt x="401" y="134"/>
                  </a:lnTo>
                  <a:lnTo>
                    <a:pt x="368" y="67"/>
                  </a:lnTo>
                  <a:lnTo>
                    <a:pt x="267" y="3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37;p45">
              <a:extLst>
                <a:ext uri="{FF2B5EF4-FFF2-40B4-BE49-F238E27FC236}">
                  <a16:creationId xmlns:a16="http://schemas.microsoft.com/office/drawing/2014/main" id="{FE90736C-B3D2-A75D-821C-210D8F792146}"/>
                </a:ext>
              </a:extLst>
            </p:cNvPr>
            <p:cNvSpPr/>
            <p:nvPr/>
          </p:nvSpPr>
          <p:spPr>
            <a:xfrm>
              <a:off x="442450" y="3384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738;p45">
            <a:extLst>
              <a:ext uri="{FF2B5EF4-FFF2-40B4-BE49-F238E27FC236}">
                <a16:creationId xmlns:a16="http://schemas.microsoft.com/office/drawing/2014/main" id="{8327CE4F-676D-6512-B9CD-6BA602D6F6ED}"/>
              </a:ext>
            </a:extLst>
          </p:cNvPr>
          <p:cNvGrpSpPr/>
          <p:nvPr/>
        </p:nvGrpSpPr>
        <p:grpSpPr>
          <a:xfrm rot="-146173">
            <a:off x="5670230" y="880505"/>
            <a:ext cx="1272089" cy="2718049"/>
            <a:chOff x="238125" y="1680200"/>
            <a:chExt cx="446225" cy="1090150"/>
          </a:xfrm>
        </p:grpSpPr>
        <p:sp>
          <p:nvSpPr>
            <p:cNvPr id="34" name="Google Shape;739;p45">
              <a:extLst>
                <a:ext uri="{FF2B5EF4-FFF2-40B4-BE49-F238E27FC236}">
                  <a16:creationId xmlns:a16="http://schemas.microsoft.com/office/drawing/2014/main" id="{68DFA262-529F-A0B2-600C-619F40CA4CF5}"/>
                </a:ext>
              </a:extLst>
            </p:cNvPr>
            <p:cNvSpPr/>
            <p:nvPr/>
          </p:nvSpPr>
          <p:spPr>
            <a:xfrm>
              <a:off x="360725" y="1913725"/>
              <a:ext cx="201025" cy="687300"/>
            </a:xfrm>
            <a:custGeom>
              <a:avLst/>
              <a:gdLst/>
              <a:ahLst/>
              <a:cxnLst/>
              <a:rect l="l" t="t" r="r" b="b"/>
              <a:pathLst>
                <a:path w="8041" h="27492" extrusionOk="0">
                  <a:moveTo>
                    <a:pt x="4804" y="1"/>
                  </a:moveTo>
                  <a:lnTo>
                    <a:pt x="4604" y="68"/>
                  </a:lnTo>
                  <a:lnTo>
                    <a:pt x="4304" y="168"/>
                  </a:lnTo>
                  <a:lnTo>
                    <a:pt x="4004" y="368"/>
                  </a:lnTo>
                  <a:lnTo>
                    <a:pt x="3737" y="568"/>
                  </a:lnTo>
                  <a:lnTo>
                    <a:pt x="3503" y="802"/>
                  </a:lnTo>
                  <a:lnTo>
                    <a:pt x="3103" y="1269"/>
                  </a:lnTo>
                  <a:lnTo>
                    <a:pt x="2769" y="1736"/>
                  </a:lnTo>
                  <a:lnTo>
                    <a:pt x="2502" y="2269"/>
                  </a:lnTo>
                  <a:lnTo>
                    <a:pt x="2236" y="2803"/>
                  </a:lnTo>
                  <a:lnTo>
                    <a:pt x="2002" y="3337"/>
                  </a:lnTo>
                  <a:lnTo>
                    <a:pt x="1835" y="3904"/>
                  </a:lnTo>
                  <a:lnTo>
                    <a:pt x="1502" y="5072"/>
                  </a:lnTo>
                  <a:lnTo>
                    <a:pt x="1135" y="6540"/>
                  </a:lnTo>
                  <a:lnTo>
                    <a:pt x="834" y="8008"/>
                  </a:lnTo>
                  <a:lnTo>
                    <a:pt x="567" y="9476"/>
                  </a:lnTo>
                  <a:lnTo>
                    <a:pt x="367" y="10977"/>
                  </a:lnTo>
                  <a:lnTo>
                    <a:pt x="200" y="12478"/>
                  </a:lnTo>
                  <a:lnTo>
                    <a:pt x="67" y="13980"/>
                  </a:lnTo>
                  <a:lnTo>
                    <a:pt x="0" y="15481"/>
                  </a:lnTo>
                  <a:lnTo>
                    <a:pt x="0" y="16982"/>
                  </a:lnTo>
                  <a:lnTo>
                    <a:pt x="0" y="18183"/>
                  </a:lnTo>
                  <a:lnTo>
                    <a:pt x="67" y="19451"/>
                  </a:lnTo>
                  <a:lnTo>
                    <a:pt x="167" y="20752"/>
                  </a:lnTo>
                  <a:lnTo>
                    <a:pt x="267" y="21420"/>
                  </a:lnTo>
                  <a:lnTo>
                    <a:pt x="367" y="22087"/>
                  </a:lnTo>
                  <a:lnTo>
                    <a:pt x="501" y="22721"/>
                  </a:lnTo>
                  <a:lnTo>
                    <a:pt x="668" y="23355"/>
                  </a:lnTo>
                  <a:lnTo>
                    <a:pt x="834" y="23988"/>
                  </a:lnTo>
                  <a:lnTo>
                    <a:pt x="1068" y="24589"/>
                  </a:lnTo>
                  <a:lnTo>
                    <a:pt x="1301" y="25190"/>
                  </a:lnTo>
                  <a:lnTo>
                    <a:pt x="1568" y="25757"/>
                  </a:lnTo>
                  <a:lnTo>
                    <a:pt x="1902" y="26290"/>
                  </a:lnTo>
                  <a:lnTo>
                    <a:pt x="2236" y="26758"/>
                  </a:lnTo>
                  <a:lnTo>
                    <a:pt x="2402" y="26958"/>
                  </a:lnTo>
                  <a:lnTo>
                    <a:pt x="2603" y="27125"/>
                  </a:lnTo>
                  <a:lnTo>
                    <a:pt x="2803" y="27258"/>
                  </a:lnTo>
                  <a:lnTo>
                    <a:pt x="3003" y="27358"/>
                  </a:lnTo>
                  <a:lnTo>
                    <a:pt x="3203" y="27425"/>
                  </a:lnTo>
                  <a:lnTo>
                    <a:pt x="3403" y="27458"/>
                  </a:lnTo>
                  <a:lnTo>
                    <a:pt x="3637" y="27492"/>
                  </a:lnTo>
                  <a:lnTo>
                    <a:pt x="3837" y="27492"/>
                  </a:lnTo>
                  <a:lnTo>
                    <a:pt x="4071" y="27425"/>
                  </a:lnTo>
                  <a:lnTo>
                    <a:pt x="4304" y="27391"/>
                  </a:lnTo>
                  <a:lnTo>
                    <a:pt x="4738" y="27191"/>
                  </a:lnTo>
                  <a:lnTo>
                    <a:pt x="5138" y="26958"/>
                  </a:lnTo>
                  <a:lnTo>
                    <a:pt x="5538" y="26657"/>
                  </a:lnTo>
                  <a:lnTo>
                    <a:pt x="5772" y="26457"/>
                  </a:lnTo>
                  <a:lnTo>
                    <a:pt x="6006" y="26224"/>
                  </a:lnTo>
                  <a:lnTo>
                    <a:pt x="6206" y="25957"/>
                  </a:lnTo>
                  <a:lnTo>
                    <a:pt x="6373" y="25690"/>
                  </a:lnTo>
                  <a:lnTo>
                    <a:pt x="6673" y="25123"/>
                  </a:lnTo>
                  <a:lnTo>
                    <a:pt x="6906" y="24556"/>
                  </a:lnTo>
                  <a:lnTo>
                    <a:pt x="7107" y="23922"/>
                  </a:lnTo>
                  <a:lnTo>
                    <a:pt x="7240" y="23288"/>
                  </a:lnTo>
                  <a:lnTo>
                    <a:pt x="7373" y="22654"/>
                  </a:lnTo>
                  <a:lnTo>
                    <a:pt x="7473" y="22053"/>
                  </a:lnTo>
                  <a:lnTo>
                    <a:pt x="7607" y="20952"/>
                  </a:lnTo>
                  <a:lnTo>
                    <a:pt x="7740" y="19852"/>
                  </a:lnTo>
                  <a:lnTo>
                    <a:pt x="7807" y="18751"/>
                  </a:lnTo>
                  <a:lnTo>
                    <a:pt x="7907" y="17650"/>
                  </a:lnTo>
                  <a:lnTo>
                    <a:pt x="8007" y="15448"/>
                  </a:lnTo>
                  <a:lnTo>
                    <a:pt x="8041" y="13212"/>
                  </a:lnTo>
                  <a:lnTo>
                    <a:pt x="8007" y="11010"/>
                  </a:lnTo>
                  <a:lnTo>
                    <a:pt x="7941" y="8809"/>
                  </a:lnTo>
                  <a:lnTo>
                    <a:pt x="7774" y="4371"/>
                  </a:lnTo>
                  <a:lnTo>
                    <a:pt x="7707" y="3604"/>
                  </a:lnTo>
                  <a:lnTo>
                    <a:pt x="7640" y="2803"/>
                  </a:lnTo>
                  <a:lnTo>
                    <a:pt x="7574" y="2436"/>
                  </a:lnTo>
                  <a:lnTo>
                    <a:pt x="7473" y="2069"/>
                  </a:lnTo>
                  <a:lnTo>
                    <a:pt x="7340" y="1702"/>
                  </a:lnTo>
                  <a:lnTo>
                    <a:pt x="7173" y="1369"/>
                  </a:lnTo>
                  <a:lnTo>
                    <a:pt x="6973" y="1035"/>
                  </a:lnTo>
                  <a:lnTo>
                    <a:pt x="6706" y="735"/>
                  </a:lnTo>
                  <a:lnTo>
                    <a:pt x="6406" y="468"/>
                  </a:lnTo>
                  <a:lnTo>
                    <a:pt x="6072" y="268"/>
                  </a:lnTo>
                  <a:lnTo>
                    <a:pt x="5739" y="101"/>
                  </a:lnTo>
                  <a:lnTo>
                    <a:pt x="53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40;p45">
              <a:extLst>
                <a:ext uri="{FF2B5EF4-FFF2-40B4-BE49-F238E27FC236}">
                  <a16:creationId xmlns:a16="http://schemas.microsoft.com/office/drawing/2014/main" id="{B534D5AE-45AC-9FFF-8089-358D0502E4F7}"/>
                </a:ext>
              </a:extLst>
            </p:cNvPr>
            <p:cNvSpPr/>
            <p:nvPr/>
          </p:nvSpPr>
          <p:spPr>
            <a:xfrm>
              <a:off x="327350" y="1761100"/>
              <a:ext cx="265275" cy="887475"/>
            </a:xfrm>
            <a:custGeom>
              <a:avLst/>
              <a:gdLst/>
              <a:ahLst/>
              <a:cxnLst/>
              <a:rect l="l" t="t" r="r" b="b"/>
              <a:pathLst>
                <a:path w="10611" h="35499" extrusionOk="0">
                  <a:moveTo>
                    <a:pt x="5105" y="12778"/>
                  </a:moveTo>
                  <a:lnTo>
                    <a:pt x="5105" y="12845"/>
                  </a:lnTo>
                  <a:lnTo>
                    <a:pt x="5139" y="12945"/>
                  </a:lnTo>
                  <a:lnTo>
                    <a:pt x="5172" y="13212"/>
                  </a:lnTo>
                  <a:lnTo>
                    <a:pt x="5172" y="13512"/>
                  </a:lnTo>
                  <a:lnTo>
                    <a:pt x="5172" y="14113"/>
                  </a:lnTo>
                  <a:lnTo>
                    <a:pt x="5139" y="15347"/>
                  </a:lnTo>
                  <a:lnTo>
                    <a:pt x="5105" y="16582"/>
                  </a:lnTo>
                  <a:lnTo>
                    <a:pt x="5072" y="17115"/>
                  </a:lnTo>
                  <a:lnTo>
                    <a:pt x="5072" y="17683"/>
                  </a:lnTo>
                  <a:lnTo>
                    <a:pt x="5105" y="18216"/>
                  </a:lnTo>
                  <a:lnTo>
                    <a:pt x="5205" y="18750"/>
                  </a:lnTo>
                  <a:lnTo>
                    <a:pt x="5239" y="18950"/>
                  </a:lnTo>
                  <a:lnTo>
                    <a:pt x="5305" y="19184"/>
                  </a:lnTo>
                  <a:lnTo>
                    <a:pt x="5439" y="19384"/>
                  </a:lnTo>
                  <a:lnTo>
                    <a:pt x="5572" y="19584"/>
                  </a:lnTo>
                  <a:lnTo>
                    <a:pt x="5706" y="19684"/>
                  </a:lnTo>
                  <a:lnTo>
                    <a:pt x="5873" y="19718"/>
                  </a:lnTo>
                  <a:lnTo>
                    <a:pt x="6039" y="19684"/>
                  </a:lnTo>
                  <a:lnTo>
                    <a:pt x="6139" y="19651"/>
                  </a:lnTo>
                  <a:lnTo>
                    <a:pt x="6206" y="19584"/>
                  </a:lnTo>
                  <a:lnTo>
                    <a:pt x="6340" y="19384"/>
                  </a:lnTo>
                  <a:lnTo>
                    <a:pt x="6406" y="19184"/>
                  </a:lnTo>
                  <a:lnTo>
                    <a:pt x="6506" y="18717"/>
                  </a:lnTo>
                  <a:lnTo>
                    <a:pt x="6573" y="18216"/>
                  </a:lnTo>
                  <a:lnTo>
                    <a:pt x="6640" y="17716"/>
                  </a:lnTo>
                  <a:lnTo>
                    <a:pt x="6673" y="16615"/>
                  </a:lnTo>
                  <a:lnTo>
                    <a:pt x="6707" y="15547"/>
                  </a:lnTo>
                  <a:lnTo>
                    <a:pt x="6773" y="15014"/>
                  </a:lnTo>
                  <a:lnTo>
                    <a:pt x="6840" y="14480"/>
                  </a:lnTo>
                  <a:lnTo>
                    <a:pt x="6974" y="13946"/>
                  </a:lnTo>
                  <a:lnTo>
                    <a:pt x="7174" y="13446"/>
                  </a:lnTo>
                  <a:lnTo>
                    <a:pt x="7274" y="13279"/>
                  </a:lnTo>
                  <a:lnTo>
                    <a:pt x="7341" y="13212"/>
                  </a:lnTo>
                  <a:lnTo>
                    <a:pt x="7374" y="13212"/>
                  </a:lnTo>
                  <a:lnTo>
                    <a:pt x="7407" y="13245"/>
                  </a:lnTo>
                  <a:lnTo>
                    <a:pt x="7441" y="13312"/>
                  </a:lnTo>
                  <a:lnTo>
                    <a:pt x="7474" y="13412"/>
                  </a:lnTo>
                  <a:lnTo>
                    <a:pt x="7507" y="13612"/>
                  </a:lnTo>
                  <a:lnTo>
                    <a:pt x="7474" y="14213"/>
                  </a:lnTo>
                  <a:lnTo>
                    <a:pt x="7441" y="14813"/>
                  </a:lnTo>
                  <a:lnTo>
                    <a:pt x="7374" y="17216"/>
                  </a:lnTo>
                  <a:lnTo>
                    <a:pt x="7374" y="17749"/>
                  </a:lnTo>
                  <a:lnTo>
                    <a:pt x="7407" y="18283"/>
                  </a:lnTo>
                  <a:lnTo>
                    <a:pt x="7474" y="18817"/>
                  </a:lnTo>
                  <a:lnTo>
                    <a:pt x="7541" y="19050"/>
                  </a:lnTo>
                  <a:lnTo>
                    <a:pt x="7641" y="19317"/>
                  </a:lnTo>
                  <a:lnTo>
                    <a:pt x="7741" y="19484"/>
                  </a:lnTo>
                  <a:lnTo>
                    <a:pt x="7874" y="19618"/>
                  </a:lnTo>
                  <a:lnTo>
                    <a:pt x="7607" y="21119"/>
                  </a:lnTo>
                  <a:lnTo>
                    <a:pt x="7374" y="22620"/>
                  </a:lnTo>
                  <a:lnTo>
                    <a:pt x="7140" y="24122"/>
                  </a:lnTo>
                  <a:lnTo>
                    <a:pt x="6940" y="25623"/>
                  </a:lnTo>
                  <a:lnTo>
                    <a:pt x="6773" y="27124"/>
                  </a:lnTo>
                  <a:lnTo>
                    <a:pt x="6640" y="28626"/>
                  </a:lnTo>
                  <a:lnTo>
                    <a:pt x="6540" y="30127"/>
                  </a:lnTo>
                  <a:lnTo>
                    <a:pt x="6440" y="31662"/>
                  </a:lnTo>
                  <a:lnTo>
                    <a:pt x="6440" y="31728"/>
                  </a:lnTo>
                  <a:lnTo>
                    <a:pt x="4305" y="31895"/>
                  </a:lnTo>
                  <a:lnTo>
                    <a:pt x="3604" y="23154"/>
                  </a:lnTo>
                  <a:lnTo>
                    <a:pt x="3404" y="20185"/>
                  </a:lnTo>
                  <a:lnTo>
                    <a:pt x="3504" y="20118"/>
                  </a:lnTo>
                  <a:lnTo>
                    <a:pt x="3604" y="19985"/>
                  </a:lnTo>
                  <a:lnTo>
                    <a:pt x="3704" y="19851"/>
                  </a:lnTo>
                  <a:lnTo>
                    <a:pt x="3771" y="19718"/>
                  </a:lnTo>
                  <a:lnTo>
                    <a:pt x="3904" y="19251"/>
                  </a:lnTo>
                  <a:lnTo>
                    <a:pt x="4038" y="18717"/>
                  </a:lnTo>
                  <a:lnTo>
                    <a:pt x="4104" y="18216"/>
                  </a:lnTo>
                  <a:lnTo>
                    <a:pt x="4171" y="17683"/>
                  </a:lnTo>
                  <a:lnTo>
                    <a:pt x="4271" y="16615"/>
                  </a:lnTo>
                  <a:lnTo>
                    <a:pt x="4338" y="15514"/>
                  </a:lnTo>
                  <a:lnTo>
                    <a:pt x="4405" y="15014"/>
                  </a:lnTo>
                  <a:lnTo>
                    <a:pt x="4505" y="14480"/>
                  </a:lnTo>
                  <a:lnTo>
                    <a:pt x="4605" y="13946"/>
                  </a:lnTo>
                  <a:lnTo>
                    <a:pt x="4772" y="13446"/>
                  </a:lnTo>
                  <a:lnTo>
                    <a:pt x="4972" y="12945"/>
                  </a:lnTo>
                  <a:lnTo>
                    <a:pt x="5005" y="12845"/>
                  </a:lnTo>
                  <a:lnTo>
                    <a:pt x="5072" y="12778"/>
                  </a:lnTo>
                  <a:close/>
                  <a:moveTo>
                    <a:pt x="5639" y="367"/>
                  </a:moveTo>
                  <a:lnTo>
                    <a:pt x="6039" y="401"/>
                  </a:lnTo>
                  <a:lnTo>
                    <a:pt x="6440" y="468"/>
                  </a:lnTo>
                  <a:lnTo>
                    <a:pt x="6807" y="601"/>
                  </a:lnTo>
                  <a:lnTo>
                    <a:pt x="7174" y="801"/>
                  </a:lnTo>
                  <a:lnTo>
                    <a:pt x="7507" y="1068"/>
                  </a:lnTo>
                  <a:lnTo>
                    <a:pt x="7808" y="1368"/>
                  </a:lnTo>
                  <a:lnTo>
                    <a:pt x="8075" y="1702"/>
                  </a:lnTo>
                  <a:lnTo>
                    <a:pt x="8308" y="2102"/>
                  </a:lnTo>
                  <a:lnTo>
                    <a:pt x="8508" y="2503"/>
                  </a:lnTo>
                  <a:lnTo>
                    <a:pt x="8642" y="2936"/>
                  </a:lnTo>
                  <a:lnTo>
                    <a:pt x="8775" y="3370"/>
                  </a:lnTo>
                  <a:lnTo>
                    <a:pt x="8909" y="3804"/>
                  </a:lnTo>
                  <a:lnTo>
                    <a:pt x="9075" y="4671"/>
                  </a:lnTo>
                  <a:lnTo>
                    <a:pt x="9376" y="6673"/>
                  </a:lnTo>
                  <a:lnTo>
                    <a:pt x="9643" y="8675"/>
                  </a:lnTo>
                  <a:lnTo>
                    <a:pt x="9876" y="10710"/>
                  </a:lnTo>
                  <a:lnTo>
                    <a:pt x="10043" y="12745"/>
                  </a:lnTo>
                  <a:lnTo>
                    <a:pt x="10143" y="14747"/>
                  </a:lnTo>
                  <a:lnTo>
                    <a:pt x="10210" y="16782"/>
                  </a:lnTo>
                  <a:lnTo>
                    <a:pt x="10243" y="18817"/>
                  </a:lnTo>
                  <a:lnTo>
                    <a:pt x="10210" y="20852"/>
                  </a:lnTo>
                  <a:lnTo>
                    <a:pt x="10143" y="22887"/>
                  </a:lnTo>
                  <a:lnTo>
                    <a:pt x="10043" y="24922"/>
                  </a:lnTo>
                  <a:lnTo>
                    <a:pt x="9876" y="26957"/>
                  </a:lnTo>
                  <a:lnTo>
                    <a:pt x="9709" y="28993"/>
                  </a:lnTo>
                  <a:lnTo>
                    <a:pt x="9643" y="29693"/>
                  </a:lnTo>
                  <a:lnTo>
                    <a:pt x="9509" y="30394"/>
                  </a:lnTo>
                  <a:lnTo>
                    <a:pt x="9376" y="31128"/>
                  </a:lnTo>
                  <a:lnTo>
                    <a:pt x="9209" y="31828"/>
                  </a:lnTo>
                  <a:lnTo>
                    <a:pt x="8975" y="32496"/>
                  </a:lnTo>
                  <a:lnTo>
                    <a:pt x="8842" y="32829"/>
                  </a:lnTo>
                  <a:lnTo>
                    <a:pt x="8675" y="33129"/>
                  </a:lnTo>
                  <a:lnTo>
                    <a:pt x="8475" y="33430"/>
                  </a:lnTo>
                  <a:lnTo>
                    <a:pt x="8275" y="33730"/>
                  </a:lnTo>
                  <a:lnTo>
                    <a:pt x="8041" y="33997"/>
                  </a:lnTo>
                  <a:lnTo>
                    <a:pt x="7808" y="34230"/>
                  </a:lnTo>
                  <a:lnTo>
                    <a:pt x="7841" y="33997"/>
                  </a:lnTo>
                  <a:lnTo>
                    <a:pt x="8241" y="31862"/>
                  </a:lnTo>
                  <a:lnTo>
                    <a:pt x="8241" y="31762"/>
                  </a:lnTo>
                  <a:lnTo>
                    <a:pt x="8208" y="31695"/>
                  </a:lnTo>
                  <a:lnTo>
                    <a:pt x="8141" y="31628"/>
                  </a:lnTo>
                  <a:lnTo>
                    <a:pt x="8041" y="31628"/>
                  </a:lnTo>
                  <a:lnTo>
                    <a:pt x="6807" y="31695"/>
                  </a:lnTo>
                  <a:lnTo>
                    <a:pt x="6940" y="29493"/>
                  </a:lnTo>
                  <a:lnTo>
                    <a:pt x="7140" y="27324"/>
                  </a:lnTo>
                  <a:lnTo>
                    <a:pt x="7374" y="25156"/>
                  </a:lnTo>
                  <a:lnTo>
                    <a:pt x="7674" y="22987"/>
                  </a:lnTo>
                  <a:lnTo>
                    <a:pt x="7941" y="21319"/>
                  </a:lnTo>
                  <a:lnTo>
                    <a:pt x="8241" y="19651"/>
                  </a:lnTo>
                  <a:lnTo>
                    <a:pt x="8442" y="19584"/>
                  </a:lnTo>
                  <a:lnTo>
                    <a:pt x="8575" y="19417"/>
                  </a:lnTo>
                  <a:lnTo>
                    <a:pt x="8675" y="19251"/>
                  </a:lnTo>
                  <a:lnTo>
                    <a:pt x="8742" y="19084"/>
                  </a:lnTo>
                  <a:lnTo>
                    <a:pt x="8842" y="18817"/>
                  </a:lnTo>
                  <a:lnTo>
                    <a:pt x="8909" y="18550"/>
                  </a:lnTo>
                  <a:lnTo>
                    <a:pt x="8942" y="18016"/>
                  </a:lnTo>
                  <a:lnTo>
                    <a:pt x="8942" y="17449"/>
                  </a:lnTo>
                  <a:lnTo>
                    <a:pt x="8942" y="16915"/>
                  </a:lnTo>
                  <a:lnTo>
                    <a:pt x="8909" y="15681"/>
                  </a:lnTo>
                  <a:lnTo>
                    <a:pt x="8875" y="14446"/>
                  </a:lnTo>
                  <a:lnTo>
                    <a:pt x="8775" y="13212"/>
                  </a:lnTo>
                  <a:lnTo>
                    <a:pt x="8742" y="13145"/>
                  </a:lnTo>
                  <a:lnTo>
                    <a:pt x="8708" y="13079"/>
                  </a:lnTo>
                  <a:lnTo>
                    <a:pt x="8642" y="13045"/>
                  </a:lnTo>
                  <a:lnTo>
                    <a:pt x="8508" y="13045"/>
                  </a:lnTo>
                  <a:lnTo>
                    <a:pt x="8442" y="13079"/>
                  </a:lnTo>
                  <a:lnTo>
                    <a:pt x="8408" y="13145"/>
                  </a:lnTo>
                  <a:lnTo>
                    <a:pt x="8408" y="13212"/>
                  </a:lnTo>
                  <a:lnTo>
                    <a:pt x="8475" y="14380"/>
                  </a:lnTo>
                  <a:lnTo>
                    <a:pt x="8542" y="15547"/>
                  </a:lnTo>
                  <a:lnTo>
                    <a:pt x="8575" y="16715"/>
                  </a:lnTo>
                  <a:lnTo>
                    <a:pt x="8575" y="17883"/>
                  </a:lnTo>
                  <a:lnTo>
                    <a:pt x="8542" y="18417"/>
                  </a:lnTo>
                  <a:lnTo>
                    <a:pt x="8475" y="18650"/>
                  </a:lnTo>
                  <a:lnTo>
                    <a:pt x="8408" y="18917"/>
                  </a:lnTo>
                  <a:lnTo>
                    <a:pt x="8308" y="19151"/>
                  </a:lnTo>
                  <a:lnTo>
                    <a:pt x="8241" y="19251"/>
                  </a:lnTo>
                  <a:lnTo>
                    <a:pt x="8175" y="19284"/>
                  </a:lnTo>
                  <a:lnTo>
                    <a:pt x="8075" y="19284"/>
                  </a:lnTo>
                  <a:lnTo>
                    <a:pt x="8041" y="19251"/>
                  </a:lnTo>
                  <a:lnTo>
                    <a:pt x="7974" y="19117"/>
                  </a:lnTo>
                  <a:lnTo>
                    <a:pt x="7874" y="18850"/>
                  </a:lnTo>
                  <a:lnTo>
                    <a:pt x="7808" y="18617"/>
                  </a:lnTo>
                  <a:lnTo>
                    <a:pt x="7774" y="18350"/>
                  </a:lnTo>
                  <a:lnTo>
                    <a:pt x="7741" y="17816"/>
                  </a:lnTo>
                  <a:lnTo>
                    <a:pt x="7741" y="17282"/>
                  </a:lnTo>
                  <a:lnTo>
                    <a:pt x="7741" y="16748"/>
                  </a:lnTo>
                  <a:lnTo>
                    <a:pt x="7841" y="14413"/>
                  </a:lnTo>
                  <a:lnTo>
                    <a:pt x="7874" y="14013"/>
                  </a:lnTo>
                  <a:lnTo>
                    <a:pt x="7874" y="13579"/>
                  </a:lnTo>
                  <a:lnTo>
                    <a:pt x="7874" y="13346"/>
                  </a:lnTo>
                  <a:lnTo>
                    <a:pt x="7808" y="13145"/>
                  </a:lnTo>
                  <a:lnTo>
                    <a:pt x="7674" y="12979"/>
                  </a:lnTo>
                  <a:lnTo>
                    <a:pt x="7541" y="12878"/>
                  </a:lnTo>
                  <a:lnTo>
                    <a:pt x="7441" y="12845"/>
                  </a:lnTo>
                  <a:lnTo>
                    <a:pt x="7341" y="12812"/>
                  </a:lnTo>
                  <a:lnTo>
                    <a:pt x="7240" y="12845"/>
                  </a:lnTo>
                  <a:lnTo>
                    <a:pt x="7174" y="12878"/>
                  </a:lnTo>
                  <a:lnTo>
                    <a:pt x="7007" y="12979"/>
                  </a:lnTo>
                  <a:lnTo>
                    <a:pt x="6907" y="13145"/>
                  </a:lnTo>
                  <a:lnTo>
                    <a:pt x="6807" y="13346"/>
                  </a:lnTo>
                  <a:lnTo>
                    <a:pt x="6707" y="13546"/>
                  </a:lnTo>
                  <a:lnTo>
                    <a:pt x="6607" y="13879"/>
                  </a:lnTo>
                  <a:lnTo>
                    <a:pt x="6506" y="14380"/>
                  </a:lnTo>
                  <a:lnTo>
                    <a:pt x="6406" y="14880"/>
                  </a:lnTo>
                  <a:lnTo>
                    <a:pt x="6373" y="15347"/>
                  </a:lnTo>
                  <a:lnTo>
                    <a:pt x="6340" y="15848"/>
                  </a:lnTo>
                  <a:lnTo>
                    <a:pt x="6306" y="16849"/>
                  </a:lnTo>
                  <a:lnTo>
                    <a:pt x="6240" y="17849"/>
                  </a:lnTo>
                  <a:lnTo>
                    <a:pt x="6173" y="18383"/>
                  </a:lnTo>
                  <a:lnTo>
                    <a:pt x="6073" y="18917"/>
                  </a:lnTo>
                  <a:lnTo>
                    <a:pt x="6006" y="19151"/>
                  </a:lnTo>
                  <a:lnTo>
                    <a:pt x="5973" y="19251"/>
                  </a:lnTo>
                  <a:lnTo>
                    <a:pt x="5939" y="19317"/>
                  </a:lnTo>
                  <a:lnTo>
                    <a:pt x="5839" y="19317"/>
                  </a:lnTo>
                  <a:lnTo>
                    <a:pt x="5806" y="19284"/>
                  </a:lnTo>
                  <a:lnTo>
                    <a:pt x="5739" y="19184"/>
                  </a:lnTo>
                  <a:lnTo>
                    <a:pt x="5639" y="18917"/>
                  </a:lnTo>
                  <a:lnTo>
                    <a:pt x="5572" y="18650"/>
                  </a:lnTo>
                  <a:lnTo>
                    <a:pt x="5506" y="18383"/>
                  </a:lnTo>
                  <a:lnTo>
                    <a:pt x="5439" y="17883"/>
                  </a:lnTo>
                  <a:lnTo>
                    <a:pt x="5439" y="17316"/>
                  </a:lnTo>
                  <a:lnTo>
                    <a:pt x="5472" y="16782"/>
                  </a:lnTo>
                  <a:lnTo>
                    <a:pt x="5506" y="15648"/>
                  </a:lnTo>
                  <a:lnTo>
                    <a:pt x="5539" y="14480"/>
                  </a:lnTo>
                  <a:lnTo>
                    <a:pt x="5539" y="13312"/>
                  </a:lnTo>
                  <a:lnTo>
                    <a:pt x="5506" y="12912"/>
                  </a:lnTo>
                  <a:lnTo>
                    <a:pt x="5472" y="12712"/>
                  </a:lnTo>
                  <a:lnTo>
                    <a:pt x="5372" y="12511"/>
                  </a:lnTo>
                  <a:lnTo>
                    <a:pt x="5272" y="12445"/>
                  </a:lnTo>
                  <a:lnTo>
                    <a:pt x="5172" y="12378"/>
                  </a:lnTo>
                  <a:lnTo>
                    <a:pt x="5039" y="12378"/>
                  </a:lnTo>
                  <a:lnTo>
                    <a:pt x="4938" y="12411"/>
                  </a:lnTo>
                  <a:lnTo>
                    <a:pt x="4872" y="12445"/>
                  </a:lnTo>
                  <a:lnTo>
                    <a:pt x="4738" y="12612"/>
                  </a:lnTo>
                  <a:lnTo>
                    <a:pt x="4638" y="12778"/>
                  </a:lnTo>
                  <a:lnTo>
                    <a:pt x="4538" y="12979"/>
                  </a:lnTo>
                  <a:lnTo>
                    <a:pt x="4405" y="13312"/>
                  </a:lnTo>
                  <a:lnTo>
                    <a:pt x="4271" y="13779"/>
                  </a:lnTo>
                  <a:lnTo>
                    <a:pt x="4171" y="14280"/>
                  </a:lnTo>
                  <a:lnTo>
                    <a:pt x="4071" y="14780"/>
                  </a:lnTo>
                  <a:lnTo>
                    <a:pt x="4004" y="15247"/>
                  </a:lnTo>
                  <a:lnTo>
                    <a:pt x="3904" y="16248"/>
                  </a:lnTo>
                  <a:lnTo>
                    <a:pt x="3837" y="17249"/>
                  </a:lnTo>
                  <a:lnTo>
                    <a:pt x="3704" y="18283"/>
                  </a:lnTo>
                  <a:lnTo>
                    <a:pt x="3637" y="18784"/>
                  </a:lnTo>
                  <a:lnTo>
                    <a:pt x="3504" y="19284"/>
                  </a:lnTo>
                  <a:lnTo>
                    <a:pt x="3437" y="19518"/>
                  </a:lnTo>
                  <a:lnTo>
                    <a:pt x="3404" y="19618"/>
                  </a:lnTo>
                  <a:lnTo>
                    <a:pt x="3337" y="19718"/>
                  </a:lnTo>
                  <a:lnTo>
                    <a:pt x="3304" y="19651"/>
                  </a:lnTo>
                  <a:lnTo>
                    <a:pt x="3270" y="19618"/>
                  </a:lnTo>
                  <a:lnTo>
                    <a:pt x="3204" y="19584"/>
                  </a:lnTo>
                  <a:lnTo>
                    <a:pt x="3137" y="19584"/>
                  </a:lnTo>
                  <a:lnTo>
                    <a:pt x="3104" y="19384"/>
                  </a:lnTo>
                  <a:lnTo>
                    <a:pt x="3037" y="18817"/>
                  </a:lnTo>
                  <a:lnTo>
                    <a:pt x="3003" y="18283"/>
                  </a:lnTo>
                  <a:lnTo>
                    <a:pt x="2970" y="17716"/>
                  </a:lnTo>
                  <a:lnTo>
                    <a:pt x="3003" y="17149"/>
                  </a:lnTo>
                  <a:lnTo>
                    <a:pt x="3070" y="16048"/>
                  </a:lnTo>
                  <a:lnTo>
                    <a:pt x="3204" y="14914"/>
                  </a:lnTo>
                  <a:lnTo>
                    <a:pt x="3270" y="13813"/>
                  </a:lnTo>
                  <a:lnTo>
                    <a:pt x="3270" y="13279"/>
                  </a:lnTo>
                  <a:lnTo>
                    <a:pt x="3270" y="12712"/>
                  </a:lnTo>
                  <a:lnTo>
                    <a:pt x="3204" y="12612"/>
                  </a:lnTo>
                  <a:lnTo>
                    <a:pt x="3137" y="12545"/>
                  </a:lnTo>
                  <a:lnTo>
                    <a:pt x="3037" y="12545"/>
                  </a:lnTo>
                  <a:lnTo>
                    <a:pt x="2937" y="12578"/>
                  </a:lnTo>
                  <a:lnTo>
                    <a:pt x="2670" y="12845"/>
                  </a:lnTo>
                  <a:lnTo>
                    <a:pt x="2470" y="13145"/>
                  </a:lnTo>
                  <a:lnTo>
                    <a:pt x="2303" y="13479"/>
                  </a:lnTo>
                  <a:lnTo>
                    <a:pt x="2169" y="13846"/>
                  </a:lnTo>
                  <a:lnTo>
                    <a:pt x="2069" y="14213"/>
                  </a:lnTo>
                  <a:lnTo>
                    <a:pt x="1969" y="14580"/>
                  </a:lnTo>
                  <a:lnTo>
                    <a:pt x="1836" y="15314"/>
                  </a:lnTo>
                  <a:lnTo>
                    <a:pt x="1702" y="16181"/>
                  </a:lnTo>
                  <a:lnTo>
                    <a:pt x="1602" y="17082"/>
                  </a:lnTo>
                  <a:lnTo>
                    <a:pt x="1569" y="17983"/>
                  </a:lnTo>
                  <a:lnTo>
                    <a:pt x="1535" y="18884"/>
                  </a:lnTo>
                  <a:lnTo>
                    <a:pt x="1535" y="18950"/>
                  </a:lnTo>
                  <a:lnTo>
                    <a:pt x="1602" y="19017"/>
                  </a:lnTo>
                  <a:lnTo>
                    <a:pt x="1669" y="19050"/>
                  </a:lnTo>
                  <a:lnTo>
                    <a:pt x="1802" y="19050"/>
                  </a:lnTo>
                  <a:lnTo>
                    <a:pt x="1869" y="19017"/>
                  </a:lnTo>
                  <a:lnTo>
                    <a:pt x="1902" y="18950"/>
                  </a:lnTo>
                  <a:lnTo>
                    <a:pt x="1902" y="18884"/>
                  </a:lnTo>
                  <a:lnTo>
                    <a:pt x="1936" y="18016"/>
                  </a:lnTo>
                  <a:lnTo>
                    <a:pt x="1969" y="17182"/>
                  </a:lnTo>
                  <a:lnTo>
                    <a:pt x="2069" y="16348"/>
                  </a:lnTo>
                  <a:lnTo>
                    <a:pt x="2203" y="15481"/>
                  </a:lnTo>
                  <a:lnTo>
                    <a:pt x="2303" y="14914"/>
                  </a:lnTo>
                  <a:lnTo>
                    <a:pt x="2403" y="14313"/>
                  </a:lnTo>
                  <a:lnTo>
                    <a:pt x="2503" y="14013"/>
                  </a:lnTo>
                  <a:lnTo>
                    <a:pt x="2603" y="13712"/>
                  </a:lnTo>
                  <a:lnTo>
                    <a:pt x="2737" y="13446"/>
                  </a:lnTo>
                  <a:lnTo>
                    <a:pt x="2903" y="13212"/>
                  </a:lnTo>
                  <a:lnTo>
                    <a:pt x="2870" y="13712"/>
                  </a:lnTo>
                  <a:lnTo>
                    <a:pt x="2870" y="14246"/>
                  </a:lnTo>
                  <a:lnTo>
                    <a:pt x="2770" y="15314"/>
                  </a:lnTo>
                  <a:lnTo>
                    <a:pt x="2670" y="16348"/>
                  </a:lnTo>
                  <a:lnTo>
                    <a:pt x="2603" y="17416"/>
                  </a:lnTo>
                  <a:lnTo>
                    <a:pt x="2603" y="17983"/>
                  </a:lnTo>
                  <a:lnTo>
                    <a:pt x="2636" y="18550"/>
                  </a:lnTo>
                  <a:lnTo>
                    <a:pt x="2670" y="19084"/>
                  </a:lnTo>
                  <a:lnTo>
                    <a:pt x="2770" y="19651"/>
                  </a:lnTo>
                  <a:lnTo>
                    <a:pt x="2870" y="19918"/>
                  </a:lnTo>
                  <a:lnTo>
                    <a:pt x="2937" y="20051"/>
                  </a:lnTo>
                  <a:lnTo>
                    <a:pt x="3003" y="20151"/>
                  </a:lnTo>
                  <a:lnTo>
                    <a:pt x="3904" y="31862"/>
                  </a:lnTo>
                  <a:lnTo>
                    <a:pt x="3904" y="31928"/>
                  </a:lnTo>
                  <a:lnTo>
                    <a:pt x="2970" y="31995"/>
                  </a:lnTo>
                  <a:lnTo>
                    <a:pt x="2903" y="32028"/>
                  </a:lnTo>
                  <a:lnTo>
                    <a:pt x="2837" y="32095"/>
                  </a:lnTo>
                  <a:lnTo>
                    <a:pt x="2803" y="32162"/>
                  </a:lnTo>
                  <a:lnTo>
                    <a:pt x="2803" y="32262"/>
                  </a:lnTo>
                  <a:lnTo>
                    <a:pt x="3003" y="32863"/>
                  </a:lnTo>
                  <a:lnTo>
                    <a:pt x="3204" y="33463"/>
                  </a:lnTo>
                  <a:lnTo>
                    <a:pt x="3404" y="34097"/>
                  </a:lnTo>
                  <a:lnTo>
                    <a:pt x="3537" y="34731"/>
                  </a:lnTo>
                  <a:lnTo>
                    <a:pt x="3137" y="34531"/>
                  </a:lnTo>
                  <a:lnTo>
                    <a:pt x="2770" y="34297"/>
                  </a:lnTo>
                  <a:lnTo>
                    <a:pt x="2403" y="34030"/>
                  </a:lnTo>
                  <a:lnTo>
                    <a:pt x="2103" y="33697"/>
                  </a:lnTo>
                  <a:lnTo>
                    <a:pt x="1836" y="33363"/>
                  </a:lnTo>
                  <a:lnTo>
                    <a:pt x="1602" y="32996"/>
                  </a:lnTo>
                  <a:lnTo>
                    <a:pt x="1402" y="32629"/>
                  </a:lnTo>
                  <a:lnTo>
                    <a:pt x="1235" y="32229"/>
                  </a:lnTo>
                  <a:lnTo>
                    <a:pt x="1068" y="31828"/>
                  </a:lnTo>
                  <a:lnTo>
                    <a:pt x="968" y="31428"/>
                  </a:lnTo>
                  <a:lnTo>
                    <a:pt x="768" y="30594"/>
                  </a:lnTo>
                  <a:lnTo>
                    <a:pt x="668" y="29660"/>
                  </a:lnTo>
                  <a:lnTo>
                    <a:pt x="568" y="28759"/>
                  </a:lnTo>
                  <a:lnTo>
                    <a:pt x="501" y="26924"/>
                  </a:lnTo>
                  <a:lnTo>
                    <a:pt x="435" y="24922"/>
                  </a:lnTo>
                  <a:lnTo>
                    <a:pt x="401" y="22887"/>
                  </a:lnTo>
                  <a:lnTo>
                    <a:pt x="401" y="20885"/>
                  </a:lnTo>
                  <a:lnTo>
                    <a:pt x="435" y="18884"/>
                  </a:lnTo>
                  <a:lnTo>
                    <a:pt x="535" y="16882"/>
                  </a:lnTo>
                  <a:lnTo>
                    <a:pt x="668" y="14914"/>
                  </a:lnTo>
                  <a:lnTo>
                    <a:pt x="868" y="12912"/>
                  </a:lnTo>
                  <a:lnTo>
                    <a:pt x="1135" y="10910"/>
                  </a:lnTo>
                  <a:lnTo>
                    <a:pt x="1435" y="8942"/>
                  </a:lnTo>
                  <a:lnTo>
                    <a:pt x="1836" y="6973"/>
                  </a:lnTo>
                  <a:lnTo>
                    <a:pt x="2236" y="5105"/>
                  </a:lnTo>
                  <a:lnTo>
                    <a:pt x="2503" y="4171"/>
                  </a:lnTo>
                  <a:lnTo>
                    <a:pt x="2770" y="3237"/>
                  </a:lnTo>
                  <a:lnTo>
                    <a:pt x="2937" y="2836"/>
                  </a:lnTo>
                  <a:lnTo>
                    <a:pt x="3104" y="2436"/>
                  </a:lnTo>
                  <a:lnTo>
                    <a:pt x="3304" y="2069"/>
                  </a:lnTo>
                  <a:lnTo>
                    <a:pt x="3537" y="1702"/>
                  </a:lnTo>
                  <a:lnTo>
                    <a:pt x="3804" y="1368"/>
                  </a:lnTo>
                  <a:lnTo>
                    <a:pt x="4104" y="1068"/>
                  </a:lnTo>
                  <a:lnTo>
                    <a:pt x="4438" y="801"/>
                  </a:lnTo>
                  <a:lnTo>
                    <a:pt x="4838" y="568"/>
                  </a:lnTo>
                  <a:lnTo>
                    <a:pt x="5039" y="501"/>
                  </a:lnTo>
                  <a:lnTo>
                    <a:pt x="5239" y="434"/>
                  </a:lnTo>
                  <a:lnTo>
                    <a:pt x="5639" y="367"/>
                  </a:lnTo>
                  <a:close/>
                  <a:moveTo>
                    <a:pt x="5572" y="1"/>
                  </a:moveTo>
                  <a:lnTo>
                    <a:pt x="5172" y="67"/>
                  </a:lnTo>
                  <a:lnTo>
                    <a:pt x="4772" y="201"/>
                  </a:lnTo>
                  <a:lnTo>
                    <a:pt x="4405" y="401"/>
                  </a:lnTo>
                  <a:lnTo>
                    <a:pt x="4071" y="601"/>
                  </a:lnTo>
                  <a:lnTo>
                    <a:pt x="3771" y="868"/>
                  </a:lnTo>
                  <a:lnTo>
                    <a:pt x="3470" y="1168"/>
                  </a:lnTo>
                  <a:lnTo>
                    <a:pt x="3204" y="1535"/>
                  </a:lnTo>
                  <a:lnTo>
                    <a:pt x="2937" y="1936"/>
                  </a:lnTo>
                  <a:lnTo>
                    <a:pt x="2737" y="2336"/>
                  </a:lnTo>
                  <a:lnTo>
                    <a:pt x="2570" y="2770"/>
                  </a:lnTo>
                  <a:lnTo>
                    <a:pt x="2403" y="3203"/>
                  </a:lnTo>
                  <a:lnTo>
                    <a:pt x="2269" y="3637"/>
                  </a:lnTo>
                  <a:lnTo>
                    <a:pt x="2036" y="4504"/>
                  </a:lnTo>
                  <a:lnTo>
                    <a:pt x="1769" y="5539"/>
                  </a:lnTo>
                  <a:lnTo>
                    <a:pt x="1535" y="6573"/>
                  </a:lnTo>
                  <a:lnTo>
                    <a:pt x="1102" y="8641"/>
                  </a:lnTo>
                  <a:lnTo>
                    <a:pt x="768" y="10710"/>
                  </a:lnTo>
                  <a:lnTo>
                    <a:pt x="501" y="12812"/>
                  </a:lnTo>
                  <a:lnTo>
                    <a:pt x="301" y="14914"/>
                  </a:lnTo>
                  <a:lnTo>
                    <a:pt x="134" y="17015"/>
                  </a:lnTo>
                  <a:lnTo>
                    <a:pt x="34" y="19117"/>
                  </a:lnTo>
                  <a:lnTo>
                    <a:pt x="1" y="21219"/>
                  </a:lnTo>
                  <a:lnTo>
                    <a:pt x="1" y="23354"/>
                  </a:lnTo>
                  <a:lnTo>
                    <a:pt x="68" y="25456"/>
                  </a:lnTo>
                  <a:lnTo>
                    <a:pt x="134" y="27458"/>
                  </a:lnTo>
                  <a:lnTo>
                    <a:pt x="201" y="28459"/>
                  </a:lnTo>
                  <a:lnTo>
                    <a:pt x="268" y="29460"/>
                  </a:lnTo>
                  <a:lnTo>
                    <a:pt x="334" y="29993"/>
                  </a:lnTo>
                  <a:lnTo>
                    <a:pt x="401" y="30527"/>
                  </a:lnTo>
                  <a:lnTo>
                    <a:pt x="501" y="31061"/>
                  </a:lnTo>
                  <a:lnTo>
                    <a:pt x="635" y="31595"/>
                  </a:lnTo>
                  <a:lnTo>
                    <a:pt x="801" y="32129"/>
                  </a:lnTo>
                  <a:lnTo>
                    <a:pt x="1002" y="32629"/>
                  </a:lnTo>
                  <a:lnTo>
                    <a:pt x="1235" y="33129"/>
                  </a:lnTo>
                  <a:lnTo>
                    <a:pt x="1535" y="33597"/>
                  </a:lnTo>
                  <a:lnTo>
                    <a:pt x="1736" y="33863"/>
                  </a:lnTo>
                  <a:lnTo>
                    <a:pt x="1969" y="34130"/>
                  </a:lnTo>
                  <a:lnTo>
                    <a:pt x="2236" y="34364"/>
                  </a:lnTo>
                  <a:lnTo>
                    <a:pt x="2503" y="34564"/>
                  </a:lnTo>
                  <a:lnTo>
                    <a:pt x="2803" y="34764"/>
                  </a:lnTo>
                  <a:lnTo>
                    <a:pt x="3137" y="34964"/>
                  </a:lnTo>
                  <a:lnTo>
                    <a:pt x="3437" y="35098"/>
                  </a:lnTo>
                  <a:lnTo>
                    <a:pt x="3771" y="35231"/>
                  </a:lnTo>
                  <a:lnTo>
                    <a:pt x="4104" y="35331"/>
                  </a:lnTo>
                  <a:lnTo>
                    <a:pt x="4471" y="35431"/>
                  </a:lnTo>
                  <a:lnTo>
                    <a:pt x="4805" y="35465"/>
                  </a:lnTo>
                  <a:lnTo>
                    <a:pt x="5172" y="35498"/>
                  </a:lnTo>
                  <a:lnTo>
                    <a:pt x="5539" y="35498"/>
                  </a:lnTo>
                  <a:lnTo>
                    <a:pt x="5873" y="35465"/>
                  </a:lnTo>
                  <a:lnTo>
                    <a:pt x="6206" y="35431"/>
                  </a:lnTo>
                  <a:lnTo>
                    <a:pt x="6573" y="35331"/>
                  </a:lnTo>
                  <a:lnTo>
                    <a:pt x="6640" y="35331"/>
                  </a:lnTo>
                  <a:lnTo>
                    <a:pt x="7007" y="35165"/>
                  </a:lnTo>
                  <a:lnTo>
                    <a:pt x="7374" y="34964"/>
                  </a:lnTo>
                  <a:lnTo>
                    <a:pt x="7741" y="34764"/>
                  </a:lnTo>
                  <a:lnTo>
                    <a:pt x="8075" y="34497"/>
                  </a:lnTo>
                  <a:lnTo>
                    <a:pt x="8375" y="34164"/>
                  </a:lnTo>
                  <a:lnTo>
                    <a:pt x="8675" y="33830"/>
                  </a:lnTo>
                  <a:lnTo>
                    <a:pt x="8909" y="33463"/>
                  </a:lnTo>
                  <a:lnTo>
                    <a:pt x="9142" y="33063"/>
                  </a:lnTo>
                  <a:lnTo>
                    <a:pt x="9309" y="32662"/>
                  </a:lnTo>
                  <a:lnTo>
                    <a:pt x="9476" y="32262"/>
                  </a:lnTo>
                  <a:lnTo>
                    <a:pt x="9609" y="31828"/>
                  </a:lnTo>
                  <a:lnTo>
                    <a:pt x="9709" y="31395"/>
                  </a:lnTo>
                  <a:lnTo>
                    <a:pt x="9909" y="30427"/>
                  </a:lnTo>
                  <a:lnTo>
                    <a:pt x="10043" y="29426"/>
                  </a:lnTo>
                  <a:lnTo>
                    <a:pt x="10210" y="27458"/>
                  </a:lnTo>
                  <a:lnTo>
                    <a:pt x="10377" y="25289"/>
                  </a:lnTo>
                  <a:lnTo>
                    <a:pt x="10510" y="23154"/>
                  </a:lnTo>
                  <a:lnTo>
                    <a:pt x="10577" y="21019"/>
                  </a:lnTo>
                  <a:lnTo>
                    <a:pt x="10610" y="18884"/>
                  </a:lnTo>
                  <a:lnTo>
                    <a:pt x="10577" y="16748"/>
                  </a:lnTo>
                  <a:lnTo>
                    <a:pt x="10510" y="14580"/>
                  </a:lnTo>
                  <a:lnTo>
                    <a:pt x="10377" y="12478"/>
                  </a:lnTo>
                  <a:lnTo>
                    <a:pt x="10210" y="10343"/>
                  </a:lnTo>
                  <a:lnTo>
                    <a:pt x="9976" y="8208"/>
                  </a:lnTo>
                  <a:lnTo>
                    <a:pt x="9676" y="6106"/>
                  </a:lnTo>
                  <a:lnTo>
                    <a:pt x="9542" y="5105"/>
                  </a:lnTo>
                  <a:lnTo>
                    <a:pt x="9342" y="4137"/>
                  </a:lnTo>
                  <a:lnTo>
                    <a:pt x="9242" y="3637"/>
                  </a:lnTo>
                  <a:lnTo>
                    <a:pt x="9109" y="3170"/>
                  </a:lnTo>
                  <a:lnTo>
                    <a:pt x="8975" y="2670"/>
                  </a:lnTo>
                  <a:lnTo>
                    <a:pt x="8775" y="2236"/>
                  </a:lnTo>
                  <a:lnTo>
                    <a:pt x="8608" y="1869"/>
                  </a:lnTo>
                  <a:lnTo>
                    <a:pt x="8375" y="1502"/>
                  </a:lnTo>
                  <a:lnTo>
                    <a:pt x="8108" y="1168"/>
                  </a:lnTo>
                  <a:lnTo>
                    <a:pt x="7841" y="868"/>
                  </a:lnTo>
                  <a:lnTo>
                    <a:pt x="7507" y="568"/>
                  </a:lnTo>
                  <a:lnTo>
                    <a:pt x="7174" y="367"/>
                  </a:lnTo>
                  <a:lnTo>
                    <a:pt x="6773" y="167"/>
                  </a:lnTo>
                  <a:lnTo>
                    <a:pt x="6373" y="34"/>
                  </a:lnTo>
                  <a:lnTo>
                    <a:pt x="597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41;p45">
              <a:extLst>
                <a:ext uri="{FF2B5EF4-FFF2-40B4-BE49-F238E27FC236}">
                  <a16:creationId xmlns:a16="http://schemas.microsoft.com/office/drawing/2014/main" id="{E244C69D-5D80-8FDB-7B49-29EE0BE61DDB}"/>
                </a:ext>
              </a:extLst>
            </p:cNvPr>
            <p:cNvSpPr/>
            <p:nvPr/>
          </p:nvSpPr>
          <p:spPr>
            <a:xfrm>
              <a:off x="366550" y="22415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34"/>
                  </a:lnTo>
                  <a:lnTo>
                    <a:pt x="1" y="3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42;p45">
              <a:extLst>
                <a:ext uri="{FF2B5EF4-FFF2-40B4-BE49-F238E27FC236}">
                  <a16:creationId xmlns:a16="http://schemas.microsoft.com/office/drawing/2014/main" id="{DA9840C7-2C61-000B-18A4-10614874B38D}"/>
                </a:ext>
              </a:extLst>
            </p:cNvPr>
            <p:cNvSpPr/>
            <p:nvPr/>
          </p:nvSpPr>
          <p:spPr>
            <a:xfrm>
              <a:off x="354875" y="2229000"/>
              <a:ext cx="27550" cy="25900"/>
            </a:xfrm>
            <a:custGeom>
              <a:avLst/>
              <a:gdLst/>
              <a:ahLst/>
              <a:cxnLst/>
              <a:rect l="l" t="t" r="r" b="b"/>
              <a:pathLst>
                <a:path w="1102" h="1036" extrusionOk="0">
                  <a:moveTo>
                    <a:pt x="601" y="468"/>
                  </a:moveTo>
                  <a:lnTo>
                    <a:pt x="601" y="501"/>
                  </a:lnTo>
                  <a:lnTo>
                    <a:pt x="568" y="535"/>
                  </a:lnTo>
                  <a:lnTo>
                    <a:pt x="468" y="535"/>
                  </a:lnTo>
                  <a:lnTo>
                    <a:pt x="468" y="501"/>
                  </a:lnTo>
                  <a:lnTo>
                    <a:pt x="468" y="468"/>
                  </a:lnTo>
                  <a:close/>
                  <a:moveTo>
                    <a:pt x="401" y="1"/>
                  </a:moveTo>
                  <a:lnTo>
                    <a:pt x="268" y="68"/>
                  </a:lnTo>
                  <a:lnTo>
                    <a:pt x="134" y="168"/>
                  </a:lnTo>
                  <a:lnTo>
                    <a:pt x="67" y="268"/>
                  </a:lnTo>
                  <a:lnTo>
                    <a:pt x="1" y="401"/>
                  </a:lnTo>
                  <a:lnTo>
                    <a:pt x="1" y="568"/>
                  </a:lnTo>
                  <a:lnTo>
                    <a:pt x="67" y="735"/>
                  </a:lnTo>
                  <a:lnTo>
                    <a:pt x="134" y="868"/>
                  </a:lnTo>
                  <a:lnTo>
                    <a:pt x="268" y="968"/>
                  </a:lnTo>
                  <a:lnTo>
                    <a:pt x="401" y="1035"/>
                  </a:lnTo>
                  <a:lnTo>
                    <a:pt x="701" y="1035"/>
                  </a:lnTo>
                  <a:lnTo>
                    <a:pt x="835" y="968"/>
                  </a:lnTo>
                  <a:lnTo>
                    <a:pt x="968" y="868"/>
                  </a:lnTo>
                  <a:lnTo>
                    <a:pt x="1068" y="701"/>
                  </a:lnTo>
                  <a:lnTo>
                    <a:pt x="1102" y="535"/>
                  </a:lnTo>
                  <a:lnTo>
                    <a:pt x="1068" y="334"/>
                  </a:lnTo>
                  <a:lnTo>
                    <a:pt x="1002" y="201"/>
                  </a:lnTo>
                  <a:lnTo>
                    <a:pt x="868" y="68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43;p45">
              <a:extLst>
                <a:ext uri="{FF2B5EF4-FFF2-40B4-BE49-F238E27FC236}">
                  <a16:creationId xmlns:a16="http://schemas.microsoft.com/office/drawing/2014/main" id="{A12EF8C8-B961-7B6F-470D-3E70E77E7BA7}"/>
                </a:ext>
              </a:extLst>
            </p:cNvPr>
            <p:cNvSpPr/>
            <p:nvPr/>
          </p:nvSpPr>
          <p:spPr>
            <a:xfrm>
              <a:off x="367400" y="2240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44;p45">
              <a:extLst>
                <a:ext uri="{FF2B5EF4-FFF2-40B4-BE49-F238E27FC236}">
                  <a16:creationId xmlns:a16="http://schemas.microsoft.com/office/drawing/2014/main" id="{D609FD13-F6BF-CE57-D907-D5875D40F159}"/>
                </a:ext>
              </a:extLst>
            </p:cNvPr>
            <p:cNvSpPr/>
            <p:nvPr/>
          </p:nvSpPr>
          <p:spPr>
            <a:xfrm>
              <a:off x="367400" y="2240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45;p45">
              <a:extLst>
                <a:ext uri="{FF2B5EF4-FFF2-40B4-BE49-F238E27FC236}">
                  <a16:creationId xmlns:a16="http://schemas.microsoft.com/office/drawing/2014/main" id="{77FDA52D-B67F-BDD0-8457-6E289A9F8744}"/>
                </a:ext>
              </a:extLst>
            </p:cNvPr>
            <p:cNvSpPr/>
            <p:nvPr/>
          </p:nvSpPr>
          <p:spPr>
            <a:xfrm>
              <a:off x="367400" y="2240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46;p45">
              <a:extLst>
                <a:ext uri="{FF2B5EF4-FFF2-40B4-BE49-F238E27FC236}">
                  <a16:creationId xmlns:a16="http://schemas.microsoft.com/office/drawing/2014/main" id="{91613FA6-4FD9-41A9-8C2B-1234F7D2DE3A}"/>
                </a:ext>
              </a:extLst>
            </p:cNvPr>
            <p:cNvSpPr/>
            <p:nvPr/>
          </p:nvSpPr>
          <p:spPr>
            <a:xfrm>
              <a:off x="366550" y="2240675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4" y="1"/>
                  </a:moveTo>
                  <a:lnTo>
                    <a:pt x="34" y="1"/>
                  </a:lnTo>
                  <a:lnTo>
                    <a:pt x="1" y="34"/>
                  </a:lnTo>
                  <a:lnTo>
                    <a:pt x="1" y="34"/>
                  </a:lnTo>
                  <a:lnTo>
                    <a:pt x="34" y="1"/>
                  </a:lnTo>
                  <a:lnTo>
                    <a:pt x="34" y="1"/>
                  </a:lnTo>
                  <a:lnTo>
                    <a:pt x="34" y="1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47;p45">
              <a:extLst>
                <a:ext uri="{FF2B5EF4-FFF2-40B4-BE49-F238E27FC236}">
                  <a16:creationId xmlns:a16="http://schemas.microsoft.com/office/drawing/2014/main" id="{86FD9CE2-B387-CC3B-D99F-0F4123333CC0}"/>
                </a:ext>
              </a:extLst>
            </p:cNvPr>
            <p:cNvSpPr/>
            <p:nvPr/>
          </p:nvSpPr>
          <p:spPr>
            <a:xfrm>
              <a:off x="369900" y="2241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48;p45">
              <a:extLst>
                <a:ext uri="{FF2B5EF4-FFF2-40B4-BE49-F238E27FC236}">
                  <a16:creationId xmlns:a16="http://schemas.microsoft.com/office/drawing/2014/main" id="{9FC495F3-C0C4-BCBA-FF05-635081501B6A}"/>
                </a:ext>
              </a:extLst>
            </p:cNvPr>
            <p:cNvSpPr/>
            <p:nvPr/>
          </p:nvSpPr>
          <p:spPr>
            <a:xfrm>
              <a:off x="367400" y="2240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49;p45">
              <a:extLst>
                <a:ext uri="{FF2B5EF4-FFF2-40B4-BE49-F238E27FC236}">
                  <a16:creationId xmlns:a16="http://schemas.microsoft.com/office/drawing/2014/main" id="{D4C78BEA-E5B7-8BC3-DEC1-51F3B7052B8D}"/>
                </a:ext>
              </a:extLst>
            </p:cNvPr>
            <p:cNvSpPr/>
            <p:nvPr/>
          </p:nvSpPr>
          <p:spPr>
            <a:xfrm>
              <a:off x="367400" y="2239850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0" y="34"/>
                  </a:moveTo>
                  <a:lnTo>
                    <a:pt x="0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1"/>
                  </a:lnTo>
                  <a:lnTo>
                    <a:pt x="34" y="1"/>
                  </a:lnTo>
                  <a:lnTo>
                    <a:pt x="34" y="1"/>
                  </a:lnTo>
                  <a:lnTo>
                    <a:pt x="34" y="1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50;p45">
              <a:extLst>
                <a:ext uri="{FF2B5EF4-FFF2-40B4-BE49-F238E27FC236}">
                  <a16:creationId xmlns:a16="http://schemas.microsoft.com/office/drawing/2014/main" id="{A0E6F73E-B0AB-10B2-05D7-1F40EF63D960}"/>
                </a:ext>
              </a:extLst>
            </p:cNvPr>
            <p:cNvSpPr/>
            <p:nvPr/>
          </p:nvSpPr>
          <p:spPr>
            <a:xfrm>
              <a:off x="531700" y="2072200"/>
              <a:ext cx="29225" cy="30900"/>
            </a:xfrm>
            <a:custGeom>
              <a:avLst/>
              <a:gdLst/>
              <a:ahLst/>
              <a:cxnLst/>
              <a:rect l="l" t="t" r="r" b="b"/>
              <a:pathLst>
                <a:path w="1169" h="1236" extrusionOk="0">
                  <a:moveTo>
                    <a:pt x="634" y="1"/>
                  </a:moveTo>
                  <a:lnTo>
                    <a:pt x="468" y="34"/>
                  </a:lnTo>
                  <a:lnTo>
                    <a:pt x="334" y="101"/>
                  </a:lnTo>
                  <a:lnTo>
                    <a:pt x="201" y="234"/>
                  </a:lnTo>
                  <a:lnTo>
                    <a:pt x="134" y="401"/>
                  </a:lnTo>
                  <a:lnTo>
                    <a:pt x="34" y="535"/>
                  </a:lnTo>
                  <a:lnTo>
                    <a:pt x="1" y="701"/>
                  </a:lnTo>
                  <a:lnTo>
                    <a:pt x="1" y="835"/>
                  </a:lnTo>
                  <a:lnTo>
                    <a:pt x="67" y="968"/>
                  </a:lnTo>
                  <a:lnTo>
                    <a:pt x="134" y="1068"/>
                  </a:lnTo>
                  <a:lnTo>
                    <a:pt x="234" y="1168"/>
                  </a:lnTo>
                  <a:lnTo>
                    <a:pt x="368" y="1202"/>
                  </a:lnTo>
                  <a:lnTo>
                    <a:pt x="534" y="1235"/>
                  </a:lnTo>
                  <a:lnTo>
                    <a:pt x="668" y="1235"/>
                  </a:lnTo>
                  <a:lnTo>
                    <a:pt x="801" y="1168"/>
                  </a:lnTo>
                  <a:lnTo>
                    <a:pt x="935" y="1102"/>
                  </a:lnTo>
                  <a:lnTo>
                    <a:pt x="1035" y="968"/>
                  </a:lnTo>
                  <a:lnTo>
                    <a:pt x="1102" y="835"/>
                  </a:lnTo>
                  <a:lnTo>
                    <a:pt x="1135" y="701"/>
                  </a:lnTo>
                  <a:lnTo>
                    <a:pt x="1168" y="535"/>
                  </a:lnTo>
                  <a:lnTo>
                    <a:pt x="1135" y="368"/>
                  </a:lnTo>
                  <a:lnTo>
                    <a:pt x="1068" y="201"/>
                  </a:lnTo>
                  <a:lnTo>
                    <a:pt x="935" y="67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51;p45">
              <a:extLst>
                <a:ext uri="{FF2B5EF4-FFF2-40B4-BE49-F238E27FC236}">
                  <a16:creationId xmlns:a16="http://schemas.microsoft.com/office/drawing/2014/main" id="{80C3263E-927C-E25D-577B-EE1CB3FD0102}"/>
                </a:ext>
              </a:extLst>
            </p:cNvPr>
            <p:cNvSpPr/>
            <p:nvPr/>
          </p:nvSpPr>
          <p:spPr>
            <a:xfrm>
              <a:off x="387400" y="2062200"/>
              <a:ext cx="29225" cy="26700"/>
            </a:xfrm>
            <a:custGeom>
              <a:avLst/>
              <a:gdLst/>
              <a:ahLst/>
              <a:cxnLst/>
              <a:rect l="l" t="t" r="r" b="b"/>
              <a:pathLst>
                <a:path w="1169" h="1068" extrusionOk="0">
                  <a:moveTo>
                    <a:pt x="501" y="0"/>
                  </a:moveTo>
                  <a:lnTo>
                    <a:pt x="368" y="34"/>
                  </a:lnTo>
                  <a:lnTo>
                    <a:pt x="234" y="100"/>
                  </a:lnTo>
                  <a:lnTo>
                    <a:pt x="134" y="201"/>
                  </a:lnTo>
                  <a:lnTo>
                    <a:pt x="34" y="334"/>
                  </a:lnTo>
                  <a:lnTo>
                    <a:pt x="1" y="501"/>
                  </a:lnTo>
                  <a:lnTo>
                    <a:pt x="34" y="634"/>
                  </a:lnTo>
                  <a:lnTo>
                    <a:pt x="68" y="768"/>
                  </a:lnTo>
                  <a:lnTo>
                    <a:pt x="168" y="868"/>
                  </a:lnTo>
                  <a:lnTo>
                    <a:pt x="268" y="935"/>
                  </a:lnTo>
                  <a:lnTo>
                    <a:pt x="335" y="968"/>
                  </a:lnTo>
                  <a:lnTo>
                    <a:pt x="435" y="1035"/>
                  </a:lnTo>
                  <a:lnTo>
                    <a:pt x="535" y="1068"/>
                  </a:lnTo>
                  <a:lnTo>
                    <a:pt x="802" y="1068"/>
                  </a:lnTo>
                  <a:lnTo>
                    <a:pt x="935" y="1001"/>
                  </a:lnTo>
                  <a:lnTo>
                    <a:pt x="1035" y="935"/>
                  </a:lnTo>
                  <a:lnTo>
                    <a:pt x="1102" y="801"/>
                  </a:lnTo>
                  <a:lnTo>
                    <a:pt x="1135" y="701"/>
                  </a:lnTo>
                  <a:lnTo>
                    <a:pt x="1169" y="534"/>
                  </a:lnTo>
                  <a:lnTo>
                    <a:pt x="1135" y="401"/>
                  </a:lnTo>
                  <a:lnTo>
                    <a:pt x="1068" y="301"/>
                  </a:lnTo>
                  <a:lnTo>
                    <a:pt x="1002" y="201"/>
                  </a:lnTo>
                  <a:lnTo>
                    <a:pt x="902" y="100"/>
                  </a:lnTo>
                  <a:lnTo>
                    <a:pt x="768" y="34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52;p45">
              <a:extLst>
                <a:ext uri="{FF2B5EF4-FFF2-40B4-BE49-F238E27FC236}">
                  <a16:creationId xmlns:a16="http://schemas.microsoft.com/office/drawing/2014/main" id="{DC7FBF95-D64F-0E97-8DE7-6E80FEAAD462}"/>
                </a:ext>
              </a:extLst>
            </p:cNvPr>
            <p:cNvSpPr/>
            <p:nvPr/>
          </p:nvSpPr>
          <p:spPr>
            <a:xfrm>
              <a:off x="458300" y="2239850"/>
              <a:ext cx="32550" cy="30875"/>
            </a:xfrm>
            <a:custGeom>
              <a:avLst/>
              <a:gdLst/>
              <a:ahLst/>
              <a:cxnLst/>
              <a:rect l="l" t="t" r="r" b="b"/>
              <a:pathLst>
                <a:path w="1302" h="1235" extrusionOk="0">
                  <a:moveTo>
                    <a:pt x="668" y="1"/>
                  </a:moveTo>
                  <a:lnTo>
                    <a:pt x="535" y="34"/>
                  </a:lnTo>
                  <a:lnTo>
                    <a:pt x="401" y="67"/>
                  </a:lnTo>
                  <a:lnTo>
                    <a:pt x="301" y="167"/>
                  </a:lnTo>
                  <a:lnTo>
                    <a:pt x="134" y="267"/>
                  </a:lnTo>
                  <a:lnTo>
                    <a:pt x="67" y="401"/>
                  </a:lnTo>
                  <a:lnTo>
                    <a:pt x="1" y="568"/>
                  </a:lnTo>
                  <a:lnTo>
                    <a:pt x="1" y="735"/>
                  </a:lnTo>
                  <a:lnTo>
                    <a:pt x="67" y="901"/>
                  </a:lnTo>
                  <a:lnTo>
                    <a:pt x="168" y="1035"/>
                  </a:lnTo>
                  <a:lnTo>
                    <a:pt x="268" y="1135"/>
                  </a:lnTo>
                  <a:lnTo>
                    <a:pt x="434" y="1235"/>
                  </a:lnTo>
                  <a:lnTo>
                    <a:pt x="768" y="1235"/>
                  </a:lnTo>
                  <a:lnTo>
                    <a:pt x="935" y="1168"/>
                  </a:lnTo>
                  <a:lnTo>
                    <a:pt x="1068" y="1068"/>
                  </a:lnTo>
                  <a:lnTo>
                    <a:pt x="1168" y="935"/>
                  </a:lnTo>
                  <a:lnTo>
                    <a:pt x="1268" y="801"/>
                  </a:lnTo>
                  <a:lnTo>
                    <a:pt x="1302" y="634"/>
                  </a:lnTo>
                  <a:lnTo>
                    <a:pt x="1268" y="468"/>
                  </a:lnTo>
                  <a:lnTo>
                    <a:pt x="1202" y="301"/>
                  </a:lnTo>
                  <a:lnTo>
                    <a:pt x="1102" y="167"/>
                  </a:lnTo>
                  <a:lnTo>
                    <a:pt x="968" y="67"/>
                  </a:lnTo>
                  <a:lnTo>
                    <a:pt x="801" y="3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53;p45">
              <a:extLst>
                <a:ext uri="{FF2B5EF4-FFF2-40B4-BE49-F238E27FC236}">
                  <a16:creationId xmlns:a16="http://schemas.microsoft.com/office/drawing/2014/main" id="{FA9F5CF3-7713-D001-3D26-E89B6C6ABC7F}"/>
                </a:ext>
              </a:extLst>
            </p:cNvPr>
            <p:cNvSpPr/>
            <p:nvPr/>
          </p:nvSpPr>
          <p:spPr>
            <a:xfrm>
              <a:off x="441625" y="2057200"/>
              <a:ext cx="26725" cy="28375"/>
            </a:xfrm>
            <a:custGeom>
              <a:avLst/>
              <a:gdLst/>
              <a:ahLst/>
              <a:cxnLst/>
              <a:rect l="l" t="t" r="r" b="b"/>
              <a:pathLst>
                <a:path w="1069" h="1135" extrusionOk="0">
                  <a:moveTo>
                    <a:pt x="568" y="0"/>
                  </a:moveTo>
                  <a:lnTo>
                    <a:pt x="434" y="34"/>
                  </a:lnTo>
                  <a:lnTo>
                    <a:pt x="334" y="67"/>
                  </a:lnTo>
                  <a:lnTo>
                    <a:pt x="234" y="134"/>
                  </a:lnTo>
                  <a:lnTo>
                    <a:pt x="134" y="234"/>
                  </a:lnTo>
                  <a:lnTo>
                    <a:pt x="101" y="300"/>
                  </a:lnTo>
                  <a:lnTo>
                    <a:pt x="34" y="434"/>
                  </a:lnTo>
                  <a:lnTo>
                    <a:pt x="0" y="567"/>
                  </a:lnTo>
                  <a:lnTo>
                    <a:pt x="0" y="701"/>
                  </a:lnTo>
                  <a:lnTo>
                    <a:pt x="34" y="834"/>
                  </a:lnTo>
                  <a:lnTo>
                    <a:pt x="101" y="968"/>
                  </a:lnTo>
                  <a:lnTo>
                    <a:pt x="234" y="1034"/>
                  </a:lnTo>
                  <a:lnTo>
                    <a:pt x="334" y="1101"/>
                  </a:lnTo>
                  <a:lnTo>
                    <a:pt x="434" y="1135"/>
                  </a:lnTo>
                  <a:lnTo>
                    <a:pt x="568" y="1135"/>
                  </a:lnTo>
                  <a:lnTo>
                    <a:pt x="701" y="1101"/>
                  </a:lnTo>
                  <a:lnTo>
                    <a:pt x="801" y="1034"/>
                  </a:lnTo>
                  <a:lnTo>
                    <a:pt x="901" y="968"/>
                  </a:lnTo>
                  <a:lnTo>
                    <a:pt x="1001" y="868"/>
                  </a:lnTo>
                  <a:lnTo>
                    <a:pt x="1035" y="734"/>
                  </a:lnTo>
                  <a:lnTo>
                    <a:pt x="1068" y="634"/>
                  </a:lnTo>
                  <a:lnTo>
                    <a:pt x="1068" y="501"/>
                  </a:lnTo>
                  <a:lnTo>
                    <a:pt x="1035" y="367"/>
                  </a:lnTo>
                  <a:lnTo>
                    <a:pt x="1001" y="267"/>
                  </a:lnTo>
                  <a:lnTo>
                    <a:pt x="901" y="167"/>
                  </a:lnTo>
                  <a:lnTo>
                    <a:pt x="801" y="100"/>
                  </a:lnTo>
                  <a:lnTo>
                    <a:pt x="701" y="34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54;p45">
              <a:extLst>
                <a:ext uri="{FF2B5EF4-FFF2-40B4-BE49-F238E27FC236}">
                  <a16:creationId xmlns:a16="http://schemas.microsoft.com/office/drawing/2014/main" id="{BCCE228C-4289-913F-E0C8-D19B3F2B9523}"/>
                </a:ext>
              </a:extLst>
            </p:cNvPr>
            <p:cNvSpPr/>
            <p:nvPr/>
          </p:nvSpPr>
          <p:spPr>
            <a:xfrm>
              <a:off x="390750" y="2616850"/>
              <a:ext cx="144325" cy="153500"/>
            </a:xfrm>
            <a:custGeom>
              <a:avLst/>
              <a:gdLst/>
              <a:ahLst/>
              <a:cxnLst/>
              <a:rect l="l" t="t" r="r" b="b"/>
              <a:pathLst>
                <a:path w="5773" h="6140" extrusionOk="0">
                  <a:moveTo>
                    <a:pt x="4604" y="4004"/>
                  </a:moveTo>
                  <a:lnTo>
                    <a:pt x="4538" y="4237"/>
                  </a:lnTo>
                  <a:lnTo>
                    <a:pt x="4404" y="4438"/>
                  </a:lnTo>
                  <a:lnTo>
                    <a:pt x="4204" y="4604"/>
                  </a:lnTo>
                  <a:lnTo>
                    <a:pt x="4004" y="4705"/>
                  </a:lnTo>
                  <a:lnTo>
                    <a:pt x="3737" y="4805"/>
                  </a:lnTo>
                  <a:lnTo>
                    <a:pt x="3503" y="4871"/>
                  </a:lnTo>
                  <a:lnTo>
                    <a:pt x="3237" y="4905"/>
                  </a:lnTo>
                  <a:lnTo>
                    <a:pt x="3003" y="4938"/>
                  </a:lnTo>
                  <a:lnTo>
                    <a:pt x="2369" y="4938"/>
                  </a:lnTo>
                  <a:lnTo>
                    <a:pt x="2102" y="4871"/>
                  </a:lnTo>
                  <a:lnTo>
                    <a:pt x="1802" y="4738"/>
                  </a:lnTo>
                  <a:lnTo>
                    <a:pt x="1635" y="4638"/>
                  </a:lnTo>
                  <a:lnTo>
                    <a:pt x="1468" y="4471"/>
                  </a:lnTo>
                  <a:lnTo>
                    <a:pt x="1368" y="4304"/>
                  </a:lnTo>
                  <a:lnTo>
                    <a:pt x="1301" y="4104"/>
                  </a:lnTo>
                  <a:lnTo>
                    <a:pt x="1301" y="4104"/>
                  </a:lnTo>
                  <a:lnTo>
                    <a:pt x="1668" y="4237"/>
                  </a:lnTo>
                  <a:lnTo>
                    <a:pt x="2069" y="4338"/>
                  </a:lnTo>
                  <a:lnTo>
                    <a:pt x="2469" y="4371"/>
                  </a:lnTo>
                  <a:lnTo>
                    <a:pt x="3337" y="4371"/>
                  </a:lnTo>
                  <a:lnTo>
                    <a:pt x="3770" y="4304"/>
                  </a:lnTo>
                  <a:lnTo>
                    <a:pt x="4204" y="4171"/>
                  </a:lnTo>
                  <a:lnTo>
                    <a:pt x="4404" y="4104"/>
                  </a:lnTo>
                  <a:lnTo>
                    <a:pt x="4604" y="4004"/>
                  </a:lnTo>
                  <a:close/>
                  <a:moveTo>
                    <a:pt x="5238" y="0"/>
                  </a:moveTo>
                  <a:lnTo>
                    <a:pt x="5172" y="67"/>
                  </a:lnTo>
                  <a:lnTo>
                    <a:pt x="5138" y="101"/>
                  </a:lnTo>
                  <a:lnTo>
                    <a:pt x="5138" y="201"/>
                  </a:lnTo>
                  <a:lnTo>
                    <a:pt x="5172" y="267"/>
                  </a:lnTo>
                  <a:lnTo>
                    <a:pt x="5272" y="434"/>
                  </a:lnTo>
                  <a:lnTo>
                    <a:pt x="5338" y="601"/>
                  </a:lnTo>
                  <a:lnTo>
                    <a:pt x="5372" y="768"/>
                  </a:lnTo>
                  <a:lnTo>
                    <a:pt x="5372" y="968"/>
                  </a:lnTo>
                  <a:lnTo>
                    <a:pt x="5372" y="1135"/>
                  </a:lnTo>
                  <a:lnTo>
                    <a:pt x="5338" y="1335"/>
                  </a:lnTo>
                  <a:lnTo>
                    <a:pt x="5272" y="1502"/>
                  </a:lnTo>
                  <a:lnTo>
                    <a:pt x="5205" y="1669"/>
                  </a:lnTo>
                  <a:lnTo>
                    <a:pt x="5172" y="1735"/>
                  </a:lnTo>
                  <a:lnTo>
                    <a:pt x="5138" y="1802"/>
                  </a:lnTo>
                  <a:lnTo>
                    <a:pt x="4971" y="2002"/>
                  </a:lnTo>
                  <a:lnTo>
                    <a:pt x="4771" y="2169"/>
                  </a:lnTo>
                  <a:lnTo>
                    <a:pt x="4538" y="2269"/>
                  </a:lnTo>
                  <a:lnTo>
                    <a:pt x="4304" y="2336"/>
                  </a:lnTo>
                  <a:lnTo>
                    <a:pt x="4037" y="2403"/>
                  </a:lnTo>
                  <a:lnTo>
                    <a:pt x="3770" y="2403"/>
                  </a:lnTo>
                  <a:lnTo>
                    <a:pt x="3270" y="2436"/>
                  </a:lnTo>
                  <a:lnTo>
                    <a:pt x="2703" y="2436"/>
                  </a:lnTo>
                  <a:lnTo>
                    <a:pt x="2102" y="2403"/>
                  </a:lnTo>
                  <a:lnTo>
                    <a:pt x="1535" y="2336"/>
                  </a:lnTo>
                  <a:lnTo>
                    <a:pt x="968" y="2236"/>
                  </a:lnTo>
                  <a:lnTo>
                    <a:pt x="734" y="2136"/>
                  </a:lnTo>
                  <a:lnTo>
                    <a:pt x="568" y="2036"/>
                  </a:lnTo>
                  <a:lnTo>
                    <a:pt x="501" y="1935"/>
                  </a:lnTo>
                  <a:lnTo>
                    <a:pt x="434" y="1835"/>
                  </a:lnTo>
                  <a:lnTo>
                    <a:pt x="401" y="1735"/>
                  </a:lnTo>
                  <a:lnTo>
                    <a:pt x="401" y="1602"/>
                  </a:lnTo>
                  <a:lnTo>
                    <a:pt x="401" y="1335"/>
                  </a:lnTo>
                  <a:lnTo>
                    <a:pt x="434" y="1035"/>
                  </a:lnTo>
                  <a:lnTo>
                    <a:pt x="501" y="434"/>
                  </a:lnTo>
                  <a:lnTo>
                    <a:pt x="501" y="367"/>
                  </a:lnTo>
                  <a:lnTo>
                    <a:pt x="467" y="301"/>
                  </a:lnTo>
                  <a:lnTo>
                    <a:pt x="401" y="267"/>
                  </a:lnTo>
                  <a:lnTo>
                    <a:pt x="267" y="267"/>
                  </a:lnTo>
                  <a:lnTo>
                    <a:pt x="201" y="301"/>
                  </a:lnTo>
                  <a:lnTo>
                    <a:pt x="167" y="367"/>
                  </a:lnTo>
                  <a:lnTo>
                    <a:pt x="134" y="434"/>
                  </a:lnTo>
                  <a:lnTo>
                    <a:pt x="67" y="1001"/>
                  </a:lnTo>
                  <a:lnTo>
                    <a:pt x="0" y="1535"/>
                  </a:lnTo>
                  <a:lnTo>
                    <a:pt x="34" y="1702"/>
                  </a:lnTo>
                  <a:lnTo>
                    <a:pt x="34" y="1869"/>
                  </a:lnTo>
                  <a:lnTo>
                    <a:pt x="100" y="2036"/>
                  </a:lnTo>
                  <a:lnTo>
                    <a:pt x="201" y="2169"/>
                  </a:lnTo>
                  <a:lnTo>
                    <a:pt x="267" y="2669"/>
                  </a:lnTo>
                  <a:lnTo>
                    <a:pt x="401" y="3103"/>
                  </a:lnTo>
                  <a:lnTo>
                    <a:pt x="467" y="3303"/>
                  </a:lnTo>
                  <a:lnTo>
                    <a:pt x="601" y="3503"/>
                  </a:lnTo>
                  <a:lnTo>
                    <a:pt x="734" y="3704"/>
                  </a:lnTo>
                  <a:lnTo>
                    <a:pt x="901" y="3870"/>
                  </a:lnTo>
                  <a:lnTo>
                    <a:pt x="901" y="4037"/>
                  </a:lnTo>
                  <a:lnTo>
                    <a:pt x="934" y="4204"/>
                  </a:lnTo>
                  <a:lnTo>
                    <a:pt x="968" y="4371"/>
                  </a:lnTo>
                  <a:lnTo>
                    <a:pt x="1035" y="4504"/>
                  </a:lnTo>
                  <a:lnTo>
                    <a:pt x="1135" y="4638"/>
                  </a:lnTo>
                  <a:lnTo>
                    <a:pt x="1235" y="4771"/>
                  </a:lnTo>
                  <a:lnTo>
                    <a:pt x="1502" y="5005"/>
                  </a:lnTo>
                  <a:lnTo>
                    <a:pt x="1735" y="5138"/>
                  </a:lnTo>
                  <a:lnTo>
                    <a:pt x="1769" y="5305"/>
                  </a:lnTo>
                  <a:lnTo>
                    <a:pt x="1835" y="5472"/>
                  </a:lnTo>
                  <a:lnTo>
                    <a:pt x="1935" y="5639"/>
                  </a:lnTo>
                  <a:lnTo>
                    <a:pt x="2069" y="5805"/>
                  </a:lnTo>
                  <a:lnTo>
                    <a:pt x="2236" y="5939"/>
                  </a:lnTo>
                  <a:lnTo>
                    <a:pt x="2436" y="6039"/>
                  </a:lnTo>
                  <a:lnTo>
                    <a:pt x="2636" y="6106"/>
                  </a:lnTo>
                  <a:lnTo>
                    <a:pt x="2836" y="6139"/>
                  </a:lnTo>
                  <a:lnTo>
                    <a:pt x="3036" y="6139"/>
                  </a:lnTo>
                  <a:lnTo>
                    <a:pt x="3270" y="6106"/>
                  </a:lnTo>
                  <a:lnTo>
                    <a:pt x="3437" y="6006"/>
                  </a:lnTo>
                  <a:lnTo>
                    <a:pt x="3637" y="5906"/>
                  </a:lnTo>
                  <a:lnTo>
                    <a:pt x="3804" y="5772"/>
                  </a:lnTo>
                  <a:lnTo>
                    <a:pt x="3937" y="5605"/>
                  </a:lnTo>
                  <a:lnTo>
                    <a:pt x="4037" y="5405"/>
                  </a:lnTo>
                  <a:lnTo>
                    <a:pt x="4071" y="5205"/>
                  </a:lnTo>
                  <a:lnTo>
                    <a:pt x="4071" y="5105"/>
                  </a:lnTo>
                  <a:lnTo>
                    <a:pt x="4271" y="5005"/>
                  </a:lnTo>
                  <a:lnTo>
                    <a:pt x="4438" y="4905"/>
                  </a:lnTo>
                  <a:lnTo>
                    <a:pt x="4671" y="4671"/>
                  </a:lnTo>
                  <a:lnTo>
                    <a:pt x="4871" y="4371"/>
                  </a:lnTo>
                  <a:lnTo>
                    <a:pt x="4938" y="4237"/>
                  </a:lnTo>
                  <a:lnTo>
                    <a:pt x="5005" y="4071"/>
                  </a:lnTo>
                  <a:lnTo>
                    <a:pt x="5005" y="3904"/>
                  </a:lnTo>
                  <a:lnTo>
                    <a:pt x="5005" y="3737"/>
                  </a:lnTo>
                  <a:lnTo>
                    <a:pt x="5205" y="3537"/>
                  </a:lnTo>
                  <a:lnTo>
                    <a:pt x="5338" y="3303"/>
                  </a:lnTo>
                  <a:lnTo>
                    <a:pt x="5438" y="3103"/>
                  </a:lnTo>
                  <a:lnTo>
                    <a:pt x="5505" y="2870"/>
                  </a:lnTo>
                  <a:lnTo>
                    <a:pt x="5539" y="2636"/>
                  </a:lnTo>
                  <a:lnTo>
                    <a:pt x="5572" y="2369"/>
                  </a:lnTo>
                  <a:lnTo>
                    <a:pt x="5539" y="1835"/>
                  </a:lnTo>
                  <a:lnTo>
                    <a:pt x="5605" y="1735"/>
                  </a:lnTo>
                  <a:lnTo>
                    <a:pt x="5672" y="1535"/>
                  </a:lnTo>
                  <a:lnTo>
                    <a:pt x="5739" y="1302"/>
                  </a:lnTo>
                  <a:lnTo>
                    <a:pt x="5739" y="1101"/>
                  </a:lnTo>
                  <a:lnTo>
                    <a:pt x="5772" y="901"/>
                  </a:lnTo>
                  <a:lnTo>
                    <a:pt x="5739" y="668"/>
                  </a:lnTo>
                  <a:lnTo>
                    <a:pt x="5672" y="467"/>
                  </a:lnTo>
                  <a:lnTo>
                    <a:pt x="5605" y="267"/>
                  </a:lnTo>
                  <a:lnTo>
                    <a:pt x="5505" y="67"/>
                  </a:lnTo>
                  <a:lnTo>
                    <a:pt x="543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55;p45">
              <a:extLst>
                <a:ext uri="{FF2B5EF4-FFF2-40B4-BE49-F238E27FC236}">
                  <a16:creationId xmlns:a16="http://schemas.microsoft.com/office/drawing/2014/main" id="{E9113D44-60D1-9611-BD26-8AAC5E4FE039}"/>
                </a:ext>
              </a:extLst>
            </p:cNvPr>
            <p:cNvSpPr/>
            <p:nvPr/>
          </p:nvSpPr>
          <p:spPr>
            <a:xfrm>
              <a:off x="246450" y="2226500"/>
              <a:ext cx="34225" cy="13375"/>
            </a:xfrm>
            <a:custGeom>
              <a:avLst/>
              <a:gdLst/>
              <a:ahLst/>
              <a:cxnLst/>
              <a:rect l="l" t="t" r="r" b="b"/>
              <a:pathLst>
                <a:path w="1369" h="535" extrusionOk="0">
                  <a:moveTo>
                    <a:pt x="1102" y="1"/>
                  </a:moveTo>
                  <a:lnTo>
                    <a:pt x="234" y="68"/>
                  </a:lnTo>
                  <a:lnTo>
                    <a:pt x="134" y="101"/>
                  </a:lnTo>
                  <a:lnTo>
                    <a:pt x="67" y="134"/>
                  </a:lnTo>
                  <a:lnTo>
                    <a:pt x="1" y="201"/>
                  </a:lnTo>
                  <a:lnTo>
                    <a:pt x="1" y="301"/>
                  </a:lnTo>
                  <a:lnTo>
                    <a:pt x="1" y="401"/>
                  </a:lnTo>
                  <a:lnTo>
                    <a:pt x="67" y="468"/>
                  </a:lnTo>
                  <a:lnTo>
                    <a:pt x="134" y="535"/>
                  </a:lnTo>
                  <a:lnTo>
                    <a:pt x="234" y="535"/>
                  </a:lnTo>
                  <a:lnTo>
                    <a:pt x="1102" y="468"/>
                  </a:lnTo>
                  <a:lnTo>
                    <a:pt x="1202" y="434"/>
                  </a:lnTo>
                  <a:lnTo>
                    <a:pt x="1268" y="401"/>
                  </a:lnTo>
                  <a:lnTo>
                    <a:pt x="1335" y="334"/>
                  </a:lnTo>
                  <a:lnTo>
                    <a:pt x="1368" y="234"/>
                  </a:lnTo>
                  <a:lnTo>
                    <a:pt x="1335" y="134"/>
                  </a:lnTo>
                  <a:lnTo>
                    <a:pt x="1268" y="68"/>
                  </a:lnTo>
                  <a:lnTo>
                    <a:pt x="12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56;p45">
              <a:extLst>
                <a:ext uri="{FF2B5EF4-FFF2-40B4-BE49-F238E27FC236}">
                  <a16:creationId xmlns:a16="http://schemas.microsoft.com/office/drawing/2014/main" id="{4EF37B2C-8E64-133C-6B2D-CB1DB2D22616}"/>
                </a:ext>
              </a:extLst>
            </p:cNvPr>
            <p:cNvSpPr/>
            <p:nvPr/>
          </p:nvSpPr>
          <p:spPr>
            <a:xfrm>
              <a:off x="238125" y="2179800"/>
              <a:ext cx="41725" cy="15875"/>
            </a:xfrm>
            <a:custGeom>
              <a:avLst/>
              <a:gdLst/>
              <a:ahLst/>
              <a:cxnLst/>
              <a:rect l="l" t="t" r="r" b="b"/>
              <a:pathLst>
                <a:path w="1669" h="635" extrusionOk="0">
                  <a:moveTo>
                    <a:pt x="1435" y="0"/>
                  </a:moveTo>
                  <a:lnTo>
                    <a:pt x="234" y="167"/>
                  </a:lnTo>
                  <a:lnTo>
                    <a:pt x="133" y="167"/>
                  </a:lnTo>
                  <a:lnTo>
                    <a:pt x="67" y="234"/>
                  </a:lnTo>
                  <a:lnTo>
                    <a:pt x="33" y="301"/>
                  </a:lnTo>
                  <a:lnTo>
                    <a:pt x="0" y="401"/>
                  </a:lnTo>
                  <a:lnTo>
                    <a:pt x="33" y="468"/>
                  </a:lnTo>
                  <a:lnTo>
                    <a:pt x="67" y="568"/>
                  </a:lnTo>
                  <a:lnTo>
                    <a:pt x="133" y="601"/>
                  </a:lnTo>
                  <a:lnTo>
                    <a:pt x="234" y="634"/>
                  </a:lnTo>
                  <a:lnTo>
                    <a:pt x="1435" y="468"/>
                  </a:lnTo>
                  <a:lnTo>
                    <a:pt x="1535" y="434"/>
                  </a:lnTo>
                  <a:lnTo>
                    <a:pt x="1601" y="401"/>
                  </a:lnTo>
                  <a:lnTo>
                    <a:pt x="1668" y="301"/>
                  </a:lnTo>
                  <a:lnTo>
                    <a:pt x="1668" y="234"/>
                  </a:lnTo>
                  <a:lnTo>
                    <a:pt x="1668" y="134"/>
                  </a:lnTo>
                  <a:lnTo>
                    <a:pt x="1601" y="67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57;p45">
              <a:extLst>
                <a:ext uri="{FF2B5EF4-FFF2-40B4-BE49-F238E27FC236}">
                  <a16:creationId xmlns:a16="http://schemas.microsoft.com/office/drawing/2014/main" id="{17E9C7D2-B747-782A-984D-67008A5F5771}"/>
                </a:ext>
              </a:extLst>
            </p:cNvPr>
            <p:cNvSpPr/>
            <p:nvPr/>
          </p:nvSpPr>
          <p:spPr>
            <a:xfrm>
              <a:off x="242275" y="1981300"/>
              <a:ext cx="60075" cy="21700"/>
            </a:xfrm>
            <a:custGeom>
              <a:avLst/>
              <a:gdLst/>
              <a:ahLst/>
              <a:cxnLst/>
              <a:rect l="l" t="t" r="r" b="b"/>
              <a:pathLst>
                <a:path w="2403" h="868" extrusionOk="0">
                  <a:moveTo>
                    <a:pt x="201" y="0"/>
                  </a:moveTo>
                  <a:lnTo>
                    <a:pt x="101" y="34"/>
                  </a:lnTo>
                  <a:lnTo>
                    <a:pt x="68" y="100"/>
                  </a:lnTo>
                  <a:lnTo>
                    <a:pt x="1" y="167"/>
                  </a:lnTo>
                  <a:lnTo>
                    <a:pt x="1" y="267"/>
                  </a:lnTo>
                  <a:lnTo>
                    <a:pt x="34" y="334"/>
                  </a:lnTo>
                  <a:lnTo>
                    <a:pt x="68" y="434"/>
                  </a:lnTo>
                  <a:lnTo>
                    <a:pt x="168" y="467"/>
                  </a:lnTo>
                  <a:lnTo>
                    <a:pt x="668" y="601"/>
                  </a:lnTo>
                  <a:lnTo>
                    <a:pt x="1169" y="701"/>
                  </a:lnTo>
                  <a:lnTo>
                    <a:pt x="1669" y="801"/>
                  </a:lnTo>
                  <a:lnTo>
                    <a:pt x="2169" y="868"/>
                  </a:lnTo>
                  <a:lnTo>
                    <a:pt x="2269" y="868"/>
                  </a:lnTo>
                  <a:lnTo>
                    <a:pt x="2336" y="801"/>
                  </a:lnTo>
                  <a:lnTo>
                    <a:pt x="2403" y="734"/>
                  </a:lnTo>
                  <a:lnTo>
                    <a:pt x="2403" y="634"/>
                  </a:lnTo>
                  <a:lnTo>
                    <a:pt x="2403" y="567"/>
                  </a:lnTo>
                  <a:lnTo>
                    <a:pt x="2336" y="467"/>
                  </a:lnTo>
                  <a:lnTo>
                    <a:pt x="2269" y="434"/>
                  </a:lnTo>
                  <a:lnTo>
                    <a:pt x="2169" y="401"/>
                  </a:lnTo>
                  <a:lnTo>
                    <a:pt x="1702" y="334"/>
                  </a:lnTo>
                  <a:lnTo>
                    <a:pt x="1235" y="26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58;p45">
              <a:extLst>
                <a:ext uri="{FF2B5EF4-FFF2-40B4-BE49-F238E27FC236}">
                  <a16:creationId xmlns:a16="http://schemas.microsoft.com/office/drawing/2014/main" id="{56AF2BF1-F845-A172-03A7-195E381F42CD}"/>
                </a:ext>
              </a:extLst>
            </p:cNvPr>
            <p:cNvSpPr/>
            <p:nvPr/>
          </p:nvSpPr>
          <p:spPr>
            <a:xfrm>
              <a:off x="254800" y="1892875"/>
              <a:ext cx="47550" cy="25050"/>
            </a:xfrm>
            <a:custGeom>
              <a:avLst/>
              <a:gdLst/>
              <a:ahLst/>
              <a:cxnLst/>
              <a:rect l="l" t="t" r="r" b="b"/>
              <a:pathLst>
                <a:path w="1902" h="1002" extrusionOk="0">
                  <a:moveTo>
                    <a:pt x="167" y="1"/>
                  </a:moveTo>
                  <a:lnTo>
                    <a:pt x="67" y="34"/>
                  </a:lnTo>
                  <a:lnTo>
                    <a:pt x="0" y="101"/>
                  </a:lnTo>
                  <a:lnTo>
                    <a:pt x="0" y="201"/>
                  </a:lnTo>
                  <a:lnTo>
                    <a:pt x="0" y="268"/>
                  </a:lnTo>
                  <a:lnTo>
                    <a:pt x="34" y="368"/>
                  </a:lnTo>
                  <a:lnTo>
                    <a:pt x="100" y="434"/>
                  </a:lnTo>
                  <a:lnTo>
                    <a:pt x="834" y="735"/>
                  </a:lnTo>
                  <a:lnTo>
                    <a:pt x="1602" y="1002"/>
                  </a:lnTo>
                  <a:lnTo>
                    <a:pt x="1802" y="1002"/>
                  </a:lnTo>
                  <a:lnTo>
                    <a:pt x="1869" y="935"/>
                  </a:lnTo>
                  <a:lnTo>
                    <a:pt x="1902" y="835"/>
                  </a:lnTo>
                  <a:lnTo>
                    <a:pt x="1902" y="768"/>
                  </a:lnTo>
                  <a:lnTo>
                    <a:pt x="1869" y="668"/>
                  </a:lnTo>
                  <a:lnTo>
                    <a:pt x="1802" y="601"/>
                  </a:lnTo>
                  <a:lnTo>
                    <a:pt x="1735" y="568"/>
                  </a:lnTo>
                  <a:lnTo>
                    <a:pt x="1034" y="334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59;p45">
              <a:extLst>
                <a:ext uri="{FF2B5EF4-FFF2-40B4-BE49-F238E27FC236}">
                  <a16:creationId xmlns:a16="http://schemas.microsoft.com/office/drawing/2014/main" id="{B3816752-094A-0D27-452E-0900001F69DB}"/>
                </a:ext>
              </a:extLst>
            </p:cNvPr>
            <p:cNvSpPr/>
            <p:nvPr/>
          </p:nvSpPr>
          <p:spPr>
            <a:xfrm>
              <a:off x="297325" y="1791125"/>
              <a:ext cx="39225" cy="35900"/>
            </a:xfrm>
            <a:custGeom>
              <a:avLst/>
              <a:gdLst/>
              <a:ahLst/>
              <a:cxnLst/>
              <a:rect l="l" t="t" r="r" b="b"/>
              <a:pathLst>
                <a:path w="1569" h="1436" extrusionOk="0">
                  <a:moveTo>
                    <a:pt x="201" y="1"/>
                  </a:moveTo>
                  <a:lnTo>
                    <a:pt x="134" y="34"/>
                  </a:lnTo>
                  <a:lnTo>
                    <a:pt x="67" y="67"/>
                  </a:lnTo>
                  <a:lnTo>
                    <a:pt x="1" y="167"/>
                  </a:lnTo>
                  <a:lnTo>
                    <a:pt x="1" y="234"/>
                  </a:lnTo>
                  <a:lnTo>
                    <a:pt x="1" y="334"/>
                  </a:lnTo>
                  <a:lnTo>
                    <a:pt x="67" y="401"/>
                  </a:lnTo>
                  <a:lnTo>
                    <a:pt x="301" y="701"/>
                  </a:lnTo>
                  <a:lnTo>
                    <a:pt x="601" y="968"/>
                  </a:lnTo>
                  <a:lnTo>
                    <a:pt x="902" y="1202"/>
                  </a:lnTo>
                  <a:lnTo>
                    <a:pt x="1235" y="1435"/>
                  </a:lnTo>
                  <a:lnTo>
                    <a:pt x="1402" y="1435"/>
                  </a:lnTo>
                  <a:lnTo>
                    <a:pt x="1502" y="1402"/>
                  </a:lnTo>
                  <a:lnTo>
                    <a:pt x="1535" y="1335"/>
                  </a:lnTo>
                  <a:lnTo>
                    <a:pt x="1569" y="1235"/>
                  </a:lnTo>
                  <a:lnTo>
                    <a:pt x="1569" y="1168"/>
                  </a:lnTo>
                  <a:lnTo>
                    <a:pt x="1535" y="1068"/>
                  </a:lnTo>
                  <a:lnTo>
                    <a:pt x="1469" y="1001"/>
                  </a:lnTo>
                  <a:lnTo>
                    <a:pt x="1168" y="801"/>
                  </a:lnTo>
                  <a:lnTo>
                    <a:pt x="1068" y="768"/>
                  </a:lnTo>
                  <a:lnTo>
                    <a:pt x="1068" y="735"/>
                  </a:lnTo>
                  <a:lnTo>
                    <a:pt x="1035" y="735"/>
                  </a:lnTo>
                  <a:lnTo>
                    <a:pt x="902" y="601"/>
                  </a:lnTo>
                  <a:lnTo>
                    <a:pt x="635" y="368"/>
                  </a:lnTo>
                  <a:lnTo>
                    <a:pt x="368" y="67"/>
                  </a:lnTo>
                  <a:lnTo>
                    <a:pt x="301" y="3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60;p45">
              <a:extLst>
                <a:ext uri="{FF2B5EF4-FFF2-40B4-BE49-F238E27FC236}">
                  <a16:creationId xmlns:a16="http://schemas.microsoft.com/office/drawing/2014/main" id="{64F808F5-B4BF-7EB0-B144-4F5A7A9AD8F9}"/>
                </a:ext>
              </a:extLst>
            </p:cNvPr>
            <p:cNvSpPr/>
            <p:nvPr/>
          </p:nvSpPr>
          <p:spPr>
            <a:xfrm>
              <a:off x="434125" y="1688525"/>
              <a:ext cx="15875" cy="30075"/>
            </a:xfrm>
            <a:custGeom>
              <a:avLst/>
              <a:gdLst/>
              <a:ahLst/>
              <a:cxnLst/>
              <a:rect l="l" t="t" r="r" b="b"/>
              <a:pathLst>
                <a:path w="635" h="1203" extrusionOk="0">
                  <a:moveTo>
                    <a:pt x="167" y="1"/>
                  </a:moveTo>
                  <a:lnTo>
                    <a:pt x="100" y="34"/>
                  </a:lnTo>
                  <a:lnTo>
                    <a:pt x="34" y="101"/>
                  </a:lnTo>
                  <a:lnTo>
                    <a:pt x="0" y="201"/>
                  </a:lnTo>
                  <a:lnTo>
                    <a:pt x="0" y="301"/>
                  </a:lnTo>
                  <a:lnTo>
                    <a:pt x="167" y="1002"/>
                  </a:lnTo>
                  <a:lnTo>
                    <a:pt x="234" y="1102"/>
                  </a:lnTo>
                  <a:lnTo>
                    <a:pt x="300" y="1169"/>
                  </a:lnTo>
                  <a:lnTo>
                    <a:pt x="367" y="1202"/>
                  </a:lnTo>
                  <a:lnTo>
                    <a:pt x="467" y="1169"/>
                  </a:lnTo>
                  <a:lnTo>
                    <a:pt x="534" y="1135"/>
                  </a:lnTo>
                  <a:lnTo>
                    <a:pt x="601" y="1069"/>
                  </a:lnTo>
                  <a:lnTo>
                    <a:pt x="634" y="968"/>
                  </a:lnTo>
                  <a:lnTo>
                    <a:pt x="634" y="902"/>
                  </a:lnTo>
                  <a:lnTo>
                    <a:pt x="467" y="168"/>
                  </a:lnTo>
                  <a:lnTo>
                    <a:pt x="434" y="68"/>
                  </a:lnTo>
                  <a:lnTo>
                    <a:pt x="367" y="34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61;p45">
              <a:extLst>
                <a:ext uri="{FF2B5EF4-FFF2-40B4-BE49-F238E27FC236}">
                  <a16:creationId xmlns:a16="http://schemas.microsoft.com/office/drawing/2014/main" id="{D2A7BCBB-B73B-4CF3-5A29-8698468B89E7}"/>
                </a:ext>
              </a:extLst>
            </p:cNvPr>
            <p:cNvSpPr/>
            <p:nvPr/>
          </p:nvSpPr>
          <p:spPr>
            <a:xfrm>
              <a:off x="489175" y="1680200"/>
              <a:ext cx="13350" cy="31725"/>
            </a:xfrm>
            <a:custGeom>
              <a:avLst/>
              <a:gdLst/>
              <a:ahLst/>
              <a:cxnLst/>
              <a:rect l="l" t="t" r="r" b="b"/>
              <a:pathLst>
                <a:path w="534" h="1269" extrusionOk="0">
                  <a:moveTo>
                    <a:pt x="234" y="0"/>
                  </a:moveTo>
                  <a:lnTo>
                    <a:pt x="134" y="34"/>
                  </a:lnTo>
                  <a:lnTo>
                    <a:pt x="67" y="67"/>
                  </a:lnTo>
                  <a:lnTo>
                    <a:pt x="0" y="134"/>
                  </a:lnTo>
                  <a:lnTo>
                    <a:pt x="0" y="234"/>
                  </a:lnTo>
                  <a:lnTo>
                    <a:pt x="67" y="1035"/>
                  </a:lnTo>
                  <a:lnTo>
                    <a:pt x="100" y="1135"/>
                  </a:lnTo>
                  <a:lnTo>
                    <a:pt x="134" y="1201"/>
                  </a:lnTo>
                  <a:lnTo>
                    <a:pt x="200" y="1268"/>
                  </a:lnTo>
                  <a:lnTo>
                    <a:pt x="400" y="1268"/>
                  </a:lnTo>
                  <a:lnTo>
                    <a:pt x="467" y="1201"/>
                  </a:lnTo>
                  <a:lnTo>
                    <a:pt x="534" y="1135"/>
                  </a:lnTo>
                  <a:lnTo>
                    <a:pt x="534" y="1035"/>
                  </a:lnTo>
                  <a:lnTo>
                    <a:pt x="467" y="234"/>
                  </a:lnTo>
                  <a:lnTo>
                    <a:pt x="434" y="134"/>
                  </a:lnTo>
                  <a:lnTo>
                    <a:pt x="400" y="67"/>
                  </a:lnTo>
                  <a:lnTo>
                    <a:pt x="300" y="34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62;p45">
              <a:extLst>
                <a:ext uri="{FF2B5EF4-FFF2-40B4-BE49-F238E27FC236}">
                  <a16:creationId xmlns:a16="http://schemas.microsoft.com/office/drawing/2014/main" id="{B8F4C7BE-AA3D-3189-FDDB-81C4DC58DB97}"/>
                </a:ext>
              </a:extLst>
            </p:cNvPr>
            <p:cNvSpPr/>
            <p:nvPr/>
          </p:nvSpPr>
          <p:spPr>
            <a:xfrm>
              <a:off x="595925" y="1751100"/>
              <a:ext cx="35900" cy="37550"/>
            </a:xfrm>
            <a:custGeom>
              <a:avLst/>
              <a:gdLst/>
              <a:ahLst/>
              <a:cxnLst/>
              <a:rect l="l" t="t" r="r" b="b"/>
              <a:pathLst>
                <a:path w="1436" h="1502" extrusionOk="0">
                  <a:moveTo>
                    <a:pt x="1101" y="0"/>
                  </a:moveTo>
                  <a:lnTo>
                    <a:pt x="1035" y="67"/>
                  </a:lnTo>
                  <a:lnTo>
                    <a:pt x="67" y="1101"/>
                  </a:lnTo>
                  <a:lnTo>
                    <a:pt x="1" y="1168"/>
                  </a:lnTo>
                  <a:lnTo>
                    <a:pt x="1" y="1268"/>
                  </a:lnTo>
                  <a:lnTo>
                    <a:pt x="1" y="1368"/>
                  </a:lnTo>
                  <a:lnTo>
                    <a:pt x="67" y="1435"/>
                  </a:lnTo>
                  <a:lnTo>
                    <a:pt x="134" y="1501"/>
                  </a:lnTo>
                  <a:lnTo>
                    <a:pt x="334" y="1501"/>
                  </a:lnTo>
                  <a:lnTo>
                    <a:pt x="401" y="1435"/>
                  </a:lnTo>
                  <a:lnTo>
                    <a:pt x="1368" y="401"/>
                  </a:lnTo>
                  <a:lnTo>
                    <a:pt x="1402" y="300"/>
                  </a:lnTo>
                  <a:lnTo>
                    <a:pt x="1435" y="234"/>
                  </a:lnTo>
                  <a:lnTo>
                    <a:pt x="1435" y="134"/>
                  </a:lnTo>
                  <a:lnTo>
                    <a:pt x="1368" y="67"/>
                  </a:lnTo>
                  <a:lnTo>
                    <a:pt x="1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3;p45">
              <a:extLst>
                <a:ext uri="{FF2B5EF4-FFF2-40B4-BE49-F238E27FC236}">
                  <a16:creationId xmlns:a16="http://schemas.microsoft.com/office/drawing/2014/main" id="{1862A6FB-DEED-65AC-BD5D-69278D7D5F65}"/>
                </a:ext>
              </a:extLst>
            </p:cNvPr>
            <p:cNvSpPr/>
            <p:nvPr/>
          </p:nvSpPr>
          <p:spPr>
            <a:xfrm>
              <a:off x="654300" y="1902900"/>
              <a:ext cx="30050" cy="23375"/>
            </a:xfrm>
            <a:custGeom>
              <a:avLst/>
              <a:gdLst/>
              <a:ahLst/>
              <a:cxnLst/>
              <a:rect l="l" t="t" r="r" b="b"/>
              <a:pathLst>
                <a:path w="1202" h="935" extrusionOk="0">
                  <a:moveTo>
                    <a:pt x="935" y="0"/>
                  </a:moveTo>
                  <a:lnTo>
                    <a:pt x="868" y="33"/>
                  </a:lnTo>
                  <a:lnTo>
                    <a:pt x="134" y="501"/>
                  </a:lnTo>
                  <a:lnTo>
                    <a:pt x="68" y="567"/>
                  </a:lnTo>
                  <a:lnTo>
                    <a:pt x="34" y="634"/>
                  </a:lnTo>
                  <a:lnTo>
                    <a:pt x="1" y="734"/>
                  </a:lnTo>
                  <a:lnTo>
                    <a:pt x="34" y="834"/>
                  </a:lnTo>
                  <a:lnTo>
                    <a:pt x="101" y="901"/>
                  </a:lnTo>
                  <a:lnTo>
                    <a:pt x="201" y="934"/>
                  </a:lnTo>
                  <a:lnTo>
                    <a:pt x="268" y="934"/>
                  </a:lnTo>
                  <a:lnTo>
                    <a:pt x="368" y="901"/>
                  </a:lnTo>
                  <a:lnTo>
                    <a:pt x="1102" y="434"/>
                  </a:lnTo>
                  <a:lnTo>
                    <a:pt x="1169" y="367"/>
                  </a:lnTo>
                  <a:lnTo>
                    <a:pt x="1202" y="267"/>
                  </a:lnTo>
                  <a:lnTo>
                    <a:pt x="1202" y="200"/>
                  </a:lnTo>
                  <a:lnTo>
                    <a:pt x="1169" y="100"/>
                  </a:lnTo>
                  <a:lnTo>
                    <a:pt x="1102" y="33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64;p45">
              <a:extLst>
                <a:ext uri="{FF2B5EF4-FFF2-40B4-BE49-F238E27FC236}">
                  <a16:creationId xmlns:a16="http://schemas.microsoft.com/office/drawing/2014/main" id="{D29C3BBA-9F44-36E0-9985-C9F8BE4DCA0D}"/>
                </a:ext>
              </a:extLst>
            </p:cNvPr>
            <p:cNvSpPr/>
            <p:nvPr/>
          </p:nvSpPr>
          <p:spPr>
            <a:xfrm>
              <a:off x="623450" y="2106400"/>
              <a:ext cx="30050" cy="14200"/>
            </a:xfrm>
            <a:custGeom>
              <a:avLst/>
              <a:gdLst/>
              <a:ahLst/>
              <a:cxnLst/>
              <a:rect l="l" t="t" r="r" b="b"/>
              <a:pathLst>
                <a:path w="1202" h="568" extrusionOk="0">
                  <a:moveTo>
                    <a:pt x="234" y="1"/>
                  </a:moveTo>
                  <a:lnTo>
                    <a:pt x="134" y="34"/>
                  </a:lnTo>
                  <a:lnTo>
                    <a:pt x="67" y="101"/>
                  </a:lnTo>
                  <a:lnTo>
                    <a:pt x="0" y="167"/>
                  </a:lnTo>
                  <a:lnTo>
                    <a:pt x="0" y="234"/>
                  </a:lnTo>
                  <a:lnTo>
                    <a:pt x="0" y="334"/>
                  </a:lnTo>
                  <a:lnTo>
                    <a:pt x="67" y="401"/>
                  </a:lnTo>
                  <a:lnTo>
                    <a:pt x="134" y="468"/>
                  </a:lnTo>
                  <a:lnTo>
                    <a:pt x="234" y="501"/>
                  </a:lnTo>
                  <a:lnTo>
                    <a:pt x="968" y="568"/>
                  </a:lnTo>
                  <a:lnTo>
                    <a:pt x="1035" y="534"/>
                  </a:lnTo>
                  <a:lnTo>
                    <a:pt x="1135" y="501"/>
                  </a:lnTo>
                  <a:lnTo>
                    <a:pt x="1168" y="434"/>
                  </a:lnTo>
                  <a:lnTo>
                    <a:pt x="1202" y="334"/>
                  </a:lnTo>
                  <a:lnTo>
                    <a:pt x="1168" y="234"/>
                  </a:lnTo>
                  <a:lnTo>
                    <a:pt x="1135" y="167"/>
                  </a:lnTo>
                  <a:lnTo>
                    <a:pt x="1035" y="134"/>
                  </a:lnTo>
                  <a:lnTo>
                    <a:pt x="968" y="10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65;p45">
              <a:extLst>
                <a:ext uri="{FF2B5EF4-FFF2-40B4-BE49-F238E27FC236}">
                  <a16:creationId xmlns:a16="http://schemas.microsoft.com/office/drawing/2014/main" id="{E55D00FC-669C-9525-5CD8-3B06CCB31F83}"/>
                </a:ext>
              </a:extLst>
            </p:cNvPr>
            <p:cNvSpPr/>
            <p:nvPr/>
          </p:nvSpPr>
          <p:spPr>
            <a:xfrm>
              <a:off x="619275" y="2185650"/>
              <a:ext cx="38400" cy="11700"/>
            </a:xfrm>
            <a:custGeom>
              <a:avLst/>
              <a:gdLst/>
              <a:ahLst/>
              <a:cxnLst/>
              <a:rect l="l" t="t" r="r" b="b"/>
              <a:pathLst>
                <a:path w="1536" h="468" extrusionOk="0">
                  <a:moveTo>
                    <a:pt x="234" y="0"/>
                  </a:moveTo>
                  <a:lnTo>
                    <a:pt x="134" y="33"/>
                  </a:lnTo>
                  <a:lnTo>
                    <a:pt x="67" y="67"/>
                  </a:lnTo>
                  <a:lnTo>
                    <a:pt x="34" y="133"/>
                  </a:lnTo>
                  <a:lnTo>
                    <a:pt x="1" y="234"/>
                  </a:lnTo>
                  <a:lnTo>
                    <a:pt x="34" y="334"/>
                  </a:lnTo>
                  <a:lnTo>
                    <a:pt x="67" y="400"/>
                  </a:lnTo>
                  <a:lnTo>
                    <a:pt x="134" y="434"/>
                  </a:lnTo>
                  <a:lnTo>
                    <a:pt x="234" y="467"/>
                  </a:lnTo>
                  <a:lnTo>
                    <a:pt x="1302" y="467"/>
                  </a:lnTo>
                  <a:lnTo>
                    <a:pt x="1369" y="434"/>
                  </a:lnTo>
                  <a:lnTo>
                    <a:pt x="1469" y="400"/>
                  </a:lnTo>
                  <a:lnTo>
                    <a:pt x="1502" y="334"/>
                  </a:lnTo>
                  <a:lnTo>
                    <a:pt x="1535" y="234"/>
                  </a:lnTo>
                  <a:lnTo>
                    <a:pt x="1502" y="133"/>
                  </a:lnTo>
                  <a:lnTo>
                    <a:pt x="1435" y="67"/>
                  </a:lnTo>
                  <a:lnTo>
                    <a:pt x="1369" y="33"/>
                  </a:lnTo>
                  <a:lnTo>
                    <a:pt x="1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6;p45">
              <a:extLst>
                <a:ext uri="{FF2B5EF4-FFF2-40B4-BE49-F238E27FC236}">
                  <a16:creationId xmlns:a16="http://schemas.microsoft.com/office/drawing/2014/main" id="{3AE6A71F-F734-AF10-6DDE-A5DFCA8490F9}"/>
                </a:ext>
              </a:extLst>
            </p:cNvPr>
            <p:cNvSpPr/>
            <p:nvPr/>
          </p:nvSpPr>
          <p:spPr>
            <a:xfrm>
              <a:off x="624275" y="2138925"/>
              <a:ext cx="28400" cy="14200"/>
            </a:xfrm>
            <a:custGeom>
              <a:avLst/>
              <a:gdLst/>
              <a:ahLst/>
              <a:cxnLst/>
              <a:rect l="l" t="t" r="r" b="b"/>
              <a:pathLst>
                <a:path w="1136" h="568" extrusionOk="0">
                  <a:moveTo>
                    <a:pt x="234" y="1"/>
                  </a:moveTo>
                  <a:lnTo>
                    <a:pt x="134" y="34"/>
                  </a:lnTo>
                  <a:lnTo>
                    <a:pt x="68" y="67"/>
                  </a:lnTo>
                  <a:lnTo>
                    <a:pt x="34" y="168"/>
                  </a:lnTo>
                  <a:lnTo>
                    <a:pt x="1" y="234"/>
                  </a:lnTo>
                  <a:lnTo>
                    <a:pt x="34" y="334"/>
                  </a:lnTo>
                  <a:lnTo>
                    <a:pt x="68" y="401"/>
                  </a:lnTo>
                  <a:lnTo>
                    <a:pt x="134" y="434"/>
                  </a:lnTo>
                  <a:lnTo>
                    <a:pt x="234" y="468"/>
                  </a:lnTo>
                  <a:lnTo>
                    <a:pt x="868" y="568"/>
                  </a:lnTo>
                  <a:lnTo>
                    <a:pt x="968" y="535"/>
                  </a:lnTo>
                  <a:lnTo>
                    <a:pt x="1035" y="501"/>
                  </a:lnTo>
                  <a:lnTo>
                    <a:pt x="1102" y="401"/>
                  </a:lnTo>
                  <a:lnTo>
                    <a:pt x="1135" y="334"/>
                  </a:lnTo>
                  <a:lnTo>
                    <a:pt x="1102" y="234"/>
                  </a:lnTo>
                  <a:lnTo>
                    <a:pt x="1035" y="168"/>
                  </a:lnTo>
                  <a:lnTo>
                    <a:pt x="1002" y="134"/>
                  </a:lnTo>
                  <a:lnTo>
                    <a:pt x="868" y="10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97B338C-B296-BF8D-D0AB-43A0CE3E1594}"/>
              </a:ext>
            </a:extLst>
          </p:cNvPr>
          <p:cNvSpPr txBox="1"/>
          <p:nvPr/>
        </p:nvSpPr>
        <p:spPr>
          <a:xfrm>
            <a:off x="1823635" y="3136735"/>
            <a:ext cx="32666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HTML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CSS</a:t>
            </a:r>
          </a:p>
          <a:p>
            <a:pPr algn="just">
              <a:buFont typeface="Wingdings" panose="05000000000000000000" pitchFamily="2" charset="2"/>
              <a:buChar char="ü"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7" grpId="0"/>
      <p:bldP spid="9" grpId="0" build="p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62"/>
          <p:cNvSpPr txBox="1">
            <a:spLocks noGrp="1"/>
          </p:cNvSpPr>
          <p:nvPr>
            <p:ph type="sldNum" idx="12"/>
          </p:nvPr>
        </p:nvSpPr>
        <p:spPr>
          <a:xfrm>
            <a:off x="8380275" y="4513500"/>
            <a:ext cx="410700" cy="4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491" name="Google Shape;1491;p62"/>
          <p:cNvSpPr/>
          <p:nvPr/>
        </p:nvSpPr>
        <p:spPr>
          <a:xfrm>
            <a:off x="5683001" y="1286562"/>
            <a:ext cx="3139555" cy="2736210"/>
          </a:xfrm>
          <a:custGeom>
            <a:avLst/>
            <a:gdLst/>
            <a:ahLst/>
            <a:cxnLst/>
            <a:rect l="l" t="t" r="r" b="b"/>
            <a:pathLst>
              <a:path w="101884" h="88838" extrusionOk="0">
                <a:moveTo>
                  <a:pt x="50272" y="0"/>
                </a:moveTo>
                <a:cubicBezTo>
                  <a:pt x="31897" y="0"/>
                  <a:pt x="14791" y="11087"/>
                  <a:pt x="8322" y="29000"/>
                </a:cubicBezTo>
                <a:cubicBezTo>
                  <a:pt x="1" y="51995"/>
                  <a:pt x="12332" y="77546"/>
                  <a:pt x="35878" y="86063"/>
                </a:cubicBezTo>
                <a:cubicBezTo>
                  <a:pt x="41078" y="87945"/>
                  <a:pt x="46391" y="88838"/>
                  <a:pt x="51602" y="88838"/>
                </a:cubicBezTo>
                <a:cubicBezTo>
                  <a:pt x="69970" y="88838"/>
                  <a:pt x="87079" y="77751"/>
                  <a:pt x="93562" y="59838"/>
                </a:cubicBezTo>
                <a:cubicBezTo>
                  <a:pt x="101883" y="36843"/>
                  <a:pt x="89534" y="11292"/>
                  <a:pt x="66006" y="2775"/>
                </a:cubicBezTo>
                <a:cubicBezTo>
                  <a:pt x="60802" y="893"/>
                  <a:pt x="55486" y="0"/>
                  <a:pt x="50272" y="0"/>
                </a:cubicBez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2" name="Google Shape;1492;p62"/>
          <p:cNvGrpSpPr/>
          <p:nvPr/>
        </p:nvGrpSpPr>
        <p:grpSpPr>
          <a:xfrm>
            <a:off x="5868124" y="1287525"/>
            <a:ext cx="2878939" cy="2568449"/>
            <a:chOff x="6031360" y="3076713"/>
            <a:chExt cx="539107" cy="480965"/>
          </a:xfrm>
        </p:grpSpPr>
        <p:sp>
          <p:nvSpPr>
            <p:cNvPr id="1493" name="Google Shape;1493;p62"/>
            <p:cNvSpPr/>
            <p:nvPr/>
          </p:nvSpPr>
          <p:spPr>
            <a:xfrm>
              <a:off x="6160232" y="3107767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2"/>
            <p:cNvSpPr/>
            <p:nvPr/>
          </p:nvSpPr>
          <p:spPr>
            <a:xfrm>
              <a:off x="6031360" y="3319580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62"/>
            <p:cNvSpPr/>
            <p:nvPr/>
          </p:nvSpPr>
          <p:spPr>
            <a:xfrm>
              <a:off x="6189159" y="3076713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62"/>
            <p:cNvSpPr/>
            <p:nvPr/>
          </p:nvSpPr>
          <p:spPr>
            <a:xfrm>
              <a:off x="6350006" y="3503923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2"/>
            <p:cNvSpPr/>
            <p:nvPr/>
          </p:nvSpPr>
          <p:spPr>
            <a:xfrm>
              <a:off x="6262180" y="3141947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2"/>
            <p:cNvSpPr/>
            <p:nvPr/>
          </p:nvSpPr>
          <p:spPr>
            <a:xfrm>
              <a:off x="6251907" y="3101042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62"/>
            <p:cNvSpPr/>
            <p:nvPr/>
          </p:nvSpPr>
          <p:spPr>
            <a:xfrm>
              <a:off x="6250613" y="3155645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0" name="Google Shape;1500;p62"/>
          <p:cNvSpPr txBox="1"/>
          <p:nvPr/>
        </p:nvSpPr>
        <p:spPr>
          <a:xfrm>
            <a:off x="552632" y="714697"/>
            <a:ext cx="4951835" cy="4231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ctr" anchorCtr="0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Söhne"/>
              </a:rPr>
              <a:t>Collect feedback from users and utility companies to identify areas for improvement and implement necessary enhancements.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Söhne"/>
              </a:rPr>
              <a:t>Continuously monitor and maintain the web application to address any issues or updates required.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Söhne"/>
              </a:rPr>
              <a:t>Conduct thorough testing and debugging to ensure the reliability and performance of the web application.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Söhne"/>
              </a:rPr>
              <a:t>Develop a real-time update system to keep users informed about the progress of their reported power cuts.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öhne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Söhne"/>
            </a:endParaRPr>
          </a:p>
        </p:txBody>
      </p:sp>
      <p:sp>
        <p:nvSpPr>
          <p:cNvPr id="1510" name="Google Shape;1510;p62"/>
          <p:cNvSpPr/>
          <p:nvPr/>
        </p:nvSpPr>
        <p:spPr>
          <a:xfrm>
            <a:off x="6167532" y="2247087"/>
            <a:ext cx="241200" cy="24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62"/>
          <p:cNvSpPr/>
          <p:nvPr/>
        </p:nvSpPr>
        <p:spPr>
          <a:xfrm>
            <a:off x="6480833" y="3150481"/>
            <a:ext cx="241200" cy="2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62"/>
          <p:cNvSpPr/>
          <p:nvPr/>
        </p:nvSpPr>
        <p:spPr>
          <a:xfrm>
            <a:off x="7307594" y="1683762"/>
            <a:ext cx="241200" cy="2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62"/>
          <p:cNvSpPr/>
          <p:nvPr/>
        </p:nvSpPr>
        <p:spPr>
          <a:xfrm>
            <a:off x="7233219" y="3009106"/>
            <a:ext cx="241200" cy="24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62"/>
          <p:cNvSpPr txBox="1"/>
          <p:nvPr/>
        </p:nvSpPr>
        <p:spPr>
          <a:xfrm>
            <a:off x="1306036" y="143426"/>
            <a:ext cx="2710100" cy="54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Proposed  Work</a:t>
            </a:r>
          </a:p>
        </p:txBody>
      </p:sp>
      <p:sp>
        <p:nvSpPr>
          <p:cNvPr id="1515" name="Google Shape;1515;p62"/>
          <p:cNvSpPr/>
          <p:nvPr/>
        </p:nvSpPr>
        <p:spPr>
          <a:xfrm>
            <a:off x="357608" y="327384"/>
            <a:ext cx="185486" cy="172178"/>
          </a:xfrm>
          <a:prstGeom prst="flowChartManualInpu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62"/>
          <p:cNvSpPr/>
          <p:nvPr/>
        </p:nvSpPr>
        <p:spPr>
          <a:xfrm>
            <a:off x="581516" y="327384"/>
            <a:ext cx="185486" cy="172178"/>
          </a:xfrm>
          <a:prstGeom prst="flowChartManualInpu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lectricity Supplier Business Plan by Slidesgo">
  <a:themeElements>
    <a:clrScheme name="Simple Light">
      <a:dk1>
        <a:srgbClr val="000000"/>
      </a:dk1>
      <a:lt1>
        <a:srgbClr val="FFECD6"/>
      </a:lt1>
      <a:dk2>
        <a:srgbClr val="FFFFFF"/>
      </a:dk2>
      <a:lt2>
        <a:srgbClr val="E5744C"/>
      </a:lt2>
      <a:accent1>
        <a:srgbClr val="98E5CB"/>
      </a:accent1>
      <a:accent2>
        <a:srgbClr val="F4DF4A"/>
      </a:accent2>
      <a:accent3>
        <a:srgbClr val="B1DEFD"/>
      </a:accent3>
      <a:accent4>
        <a:srgbClr val="FFFFFF"/>
      </a:accent4>
      <a:accent5>
        <a:srgbClr val="FFFFFF"/>
      </a:accent5>
      <a:accent6>
        <a:srgbClr val="000000"/>
      </a:accent6>
      <a:hlink>
        <a:srgbClr val="1B1A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713</Words>
  <Application>Microsoft Office PowerPoint</Application>
  <PresentationFormat>On-screen Show (16:9)</PresentationFormat>
  <Paragraphs>149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3" baseType="lpstr">
      <vt:lpstr>Times New Roman</vt:lpstr>
      <vt:lpstr>Poppins</vt:lpstr>
      <vt:lpstr>Cambria</vt:lpstr>
      <vt:lpstr>Hammersmith One</vt:lpstr>
      <vt:lpstr>Arial</vt:lpstr>
      <vt:lpstr>Josefin Sans</vt:lpstr>
      <vt:lpstr>Lato</vt:lpstr>
      <vt:lpstr>Wingdings</vt:lpstr>
      <vt:lpstr>Source Sans Pro</vt:lpstr>
      <vt:lpstr>Fira Sans Extra Condensed Medium</vt:lpstr>
      <vt:lpstr>Calibri</vt:lpstr>
      <vt:lpstr>Roboto Condensed Light</vt:lpstr>
      <vt:lpstr>Söhne</vt:lpstr>
      <vt:lpstr>Electricity Supplier Business Plan by Slidesgo</vt:lpstr>
      <vt:lpstr>Powercut  Resolver</vt:lpstr>
      <vt:lpstr>PowerPoint Presentation</vt:lpstr>
      <vt:lpstr>Introduction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Screenshots </vt:lpstr>
      <vt:lpstr>Screenshots </vt:lpstr>
      <vt:lpstr>Screenshots </vt:lpstr>
      <vt:lpstr>Screenshots </vt:lpstr>
      <vt:lpstr>Screenshots 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Electricity Billing System</dc:title>
  <dc:creator>Shivam Kumar Maurya</dc:creator>
  <cp:lastModifiedBy>hari narayan shukla</cp:lastModifiedBy>
  <cp:revision>33</cp:revision>
  <dcterms:modified xsi:type="dcterms:W3CDTF">2023-05-30T07:00:06Z</dcterms:modified>
</cp:coreProperties>
</file>